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6" r:id="rId5"/>
    <p:sldId id="257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ila K" userId="9bfc577105dc50c2" providerId="LiveId" clId="{6D477FCB-DD20-4EAA-951C-47718ABAF380}"/>
    <pc:docChg chg="custSel modSld">
      <pc:chgData name="Anila K" userId="9bfc577105dc50c2" providerId="LiveId" clId="{6D477FCB-DD20-4EAA-951C-47718ABAF380}" dt="2024-12-12T09:17:47.777" v="1" actId="478"/>
      <pc:docMkLst>
        <pc:docMk/>
      </pc:docMkLst>
      <pc:sldChg chg="delSp mod">
        <pc:chgData name="Anila K" userId="9bfc577105dc50c2" providerId="LiveId" clId="{6D477FCB-DD20-4EAA-951C-47718ABAF380}" dt="2024-12-12T09:17:47.777" v="1" actId="478"/>
        <pc:sldMkLst>
          <pc:docMk/>
          <pc:sldMk cId="745576192" sldId="266"/>
        </pc:sldMkLst>
        <pc:spChg chg="del">
          <ac:chgData name="Anila K" userId="9bfc577105dc50c2" providerId="LiveId" clId="{6D477FCB-DD20-4EAA-951C-47718ABAF380}" dt="2024-12-12T09:17:47.777" v="1" actId="478"/>
          <ac:spMkLst>
            <pc:docMk/>
            <pc:sldMk cId="745576192" sldId="266"/>
            <ac:spMk id="5" creationId="{44F608A1-1EAD-8E8E-3A96-1788D21275C9}"/>
          </ac:spMkLst>
        </pc:spChg>
      </pc:sldChg>
      <pc:sldChg chg="delSp mod">
        <pc:chgData name="Anila K" userId="9bfc577105dc50c2" providerId="LiveId" clId="{6D477FCB-DD20-4EAA-951C-47718ABAF380}" dt="2024-12-12T07:26:35.069" v="0" actId="478"/>
        <pc:sldMkLst>
          <pc:docMk/>
          <pc:sldMk cId="4150141567" sldId="268"/>
        </pc:sldMkLst>
        <pc:spChg chg="del">
          <ac:chgData name="Anila K" userId="9bfc577105dc50c2" providerId="LiveId" clId="{6D477FCB-DD20-4EAA-951C-47718ABAF380}" dt="2024-12-12T07:26:35.069" v="0" actId="478"/>
          <ac:spMkLst>
            <pc:docMk/>
            <pc:sldMk cId="4150141567" sldId="268"/>
            <ac:spMk id="2" creationId="{A4C7A6EC-969C-766B-6139-F4AA49CCFFEB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12/12/2024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12/12/2024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DEEP LEARNING INTRODUCTION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9A621409-576F-4A46-9D14-16AA40B529B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20792" y="129728"/>
            <a:ext cx="9950416" cy="8472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Linear Activation Function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Output = Weighted Input (used rarely).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Non-linear Activation Functions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Sigmoid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Compresses output between 0 and 1.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Tanh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Compresses output between -1 and 1.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ReLU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(Rectified Linear Unit)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Output = max(0, input), helps with sparse activation.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Leaky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ReLU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Allows small gradient for negative inputs.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	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Softmax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Used for multi-class classification problems.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Bias: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	</a:t>
            </a: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Definition: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Bias is an additional parameter added to the weighted sum of inputs to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shift the activation function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000" b="1" dirty="0" err="1"/>
              <a:t>Purpose</a:t>
            </a:r>
            <a:r>
              <a:rPr lang="en-US" sz="2000" dirty="0" err="1"/>
              <a:t>:Allows</a:t>
            </a:r>
            <a:r>
              <a:rPr lang="en-US" sz="2000" dirty="0"/>
              <a:t> the model to better fit the data.</a:t>
            </a:r>
          </a:p>
          <a:p>
            <a:pPr marL="0" indent="0">
              <a:buNone/>
            </a:pPr>
            <a:r>
              <a:rPr lang="en-US" sz="2000" dirty="0"/>
              <a:t>		Enables the network to learn patterns that do not pass through the origin.</a:t>
            </a:r>
          </a:p>
          <a:p>
            <a:pPr marL="0" indent="0">
              <a:buNone/>
            </a:pPr>
            <a:r>
              <a:rPr lang="en-US" sz="2000" dirty="0"/>
              <a:t>		Helps avoid symmetry issues in neurons.</a:t>
            </a:r>
          </a:p>
          <a:p>
            <a:pPr marL="0" indent="0">
              <a:buNone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Mathematically: Z=W⋅X+BZ        where: W: Weights , X: Input , B: Bias</a:t>
            </a:r>
          </a:p>
          <a:p>
            <a:pPr marL="0" indent="0">
              <a:buNone/>
            </a:pPr>
            <a:endParaRPr lang="en-US" sz="2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5494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CBBE7-67C2-82C9-4C5D-0519A6DB7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03746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959" y="1949320"/>
            <a:ext cx="5508171" cy="3581399"/>
          </a:xfrm>
        </p:spPr>
        <p:txBody>
          <a:bodyPr>
            <a:normAutofit/>
          </a:bodyPr>
          <a:lstStyle/>
          <a:p>
            <a:r>
              <a:rPr lang="en-IN" sz="320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Artificial Intelligence (AI), </a:t>
            </a:r>
            <a:br>
              <a:rPr lang="en-IN" sz="320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IN" sz="320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Machine Learning (ML), and </a:t>
            </a:r>
            <a:br>
              <a:rPr lang="en-IN" sz="320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IN" sz="3200" kern="1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Deep Learning (DL)</a:t>
            </a:r>
            <a:br>
              <a:rPr lang="en-IN" sz="32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sz="6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6EA28F-8515-E8EC-8E78-33BB373542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316" y="486733"/>
            <a:ext cx="5220429" cy="575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9D800-6A98-D864-EE80-610CDD968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Relationship of AI, ML and DL</a:t>
            </a:r>
            <a:endParaRPr lang="en-IN" sz="9600" dirty="0"/>
          </a:p>
        </p:txBody>
      </p:sp>
      <p:pic>
        <p:nvPicPr>
          <p:cNvPr id="2210" name="Picture 2209">
            <a:extLst>
              <a:ext uri="{FF2B5EF4-FFF2-40B4-BE49-F238E27FC236}">
                <a16:creationId xmlns:a16="http://schemas.microsoft.com/office/drawing/2014/main" id="{ACCB2F60-4B0C-81CB-2687-F7DFA8127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338" y="1513729"/>
            <a:ext cx="5725324" cy="534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748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69874-D7C9-D8C4-1328-CDD10E80A2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99060" lvl="0" indent="-342900" fontAlgn="base">
              <a:lnSpc>
                <a:spcPct val="90000"/>
              </a:lnSpc>
              <a:spcAft>
                <a:spcPts val="31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●"/>
            </a:pPr>
            <a:r>
              <a:rPr lang="en-IN" sz="2400" b="1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Artificial Intelligence (AI) </a:t>
            </a:r>
            <a:r>
              <a:rPr lang="en-IN" sz="24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is anything about man-made intelligence exhibited by machines.</a:t>
            </a:r>
          </a:p>
          <a:p>
            <a:pPr marL="342900" marR="99060" lvl="0" indent="-342900" fontAlgn="base">
              <a:lnSpc>
                <a:spcPct val="90000"/>
              </a:lnSpc>
              <a:spcAft>
                <a:spcPts val="315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●"/>
            </a:pPr>
            <a:r>
              <a:rPr lang="en-IN" sz="2400" b="1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Machine Learning (ML)</a:t>
            </a:r>
            <a:r>
              <a:rPr lang="en-IN" sz="24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is an approach to achieve </a:t>
            </a:r>
            <a:r>
              <a:rPr lang="en-IN" sz="2400" b="1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AI</a:t>
            </a:r>
            <a:r>
              <a:rPr lang="en-IN" sz="24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marR="99060" lvl="0" indent="-342900" fontAlgn="base">
              <a:lnSpc>
                <a:spcPct val="90000"/>
              </a:lnSpc>
              <a:spcAft>
                <a:spcPts val="315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●"/>
            </a:pPr>
            <a:r>
              <a:rPr lang="en-IN" sz="2400" b="1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Deep Learning (DL)</a:t>
            </a:r>
            <a:r>
              <a:rPr lang="en-IN" sz="24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is one technique to implement </a:t>
            </a:r>
            <a:r>
              <a:rPr lang="en-IN" sz="2400" b="1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ML</a:t>
            </a:r>
            <a:r>
              <a:rPr lang="en-IN" sz="24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0141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9E148-3FB8-4525-9E39-9256EDF2C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5400" b="1" kern="100" dirty="0">
                <a:solidFill>
                  <a:srgbClr val="5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What is Deep Learning?</a:t>
            </a:r>
            <a:b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F333E-5CDD-8255-A9B5-C1ADEE075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78460" marR="99060">
              <a:lnSpc>
                <a:spcPct val="90000"/>
              </a:lnSpc>
              <a:spcAft>
                <a:spcPts val="315"/>
              </a:spcAft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Deep learning is a class of machine learning algorithms that:</a:t>
            </a:r>
          </a:p>
          <a:p>
            <a:pPr marL="342900" marR="227330" lvl="0" indent="-342900" fontAlgn="base">
              <a:lnSpc>
                <a:spcPct val="90000"/>
              </a:lnSpc>
              <a:spcAft>
                <a:spcPts val="315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●"/>
            </a:pPr>
            <a:r>
              <a:rPr lang="en-IN" sz="24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use a cascade of multiple layers of nonlinear processing units for feature extraction and transformation. Each successive layer uses the output from the previous layer as input.</a:t>
            </a:r>
          </a:p>
          <a:p>
            <a:pPr marL="342900" marR="227330" lvl="0" indent="-342900" fontAlgn="base">
              <a:lnSpc>
                <a:spcPct val="90000"/>
              </a:lnSpc>
              <a:spcAft>
                <a:spcPts val="315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●"/>
            </a:pPr>
            <a:r>
              <a:rPr lang="en-IN" sz="24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learn in supervised (e.g., classification) and/or unsupervised (e.g., pattern analysis) manners.</a:t>
            </a:r>
          </a:p>
          <a:p>
            <a:pPr marL="342900" marR="227330" indent="-342900" fontAlgn="base">
              <a:lnSpc>
                <a:spcPct val="90000"/>
              </a:lnSpc>
              <a:spcAft>
                <a:spcPts val="315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●"/>
            </a:pPr>
            <a:r>
              <a:rPr lang="en-IN" sz="24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learn multiple levels of representations that correspond to different levels of abstraction; the levels form a hierarchy of concepts.</a:t>
            </a:r>
          </a:p>
          <a:p>
            <a:pPr marL="342900" marR="227330" lvl="0" indent="-342900" fontAlgn="base">
              <a:lnSpc>
                <a:spcPct val="90000"/>
              </a:lnSpc>
              <a:spcAft>
                <a:spcPts val="315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●"/>
            </a:pPr>
            <a:endParaRPr lang="en-IN" sz="2400" u="none" strike="noStrike" kern="1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48887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A864C-631C-2A56-0B7C-357E9D18A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6000" b="1" kern="100" dirty="0">
                <a:solidFill>
                  <a:srgbClr val="5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Why Deep Learning?</a:t>
            </a:r>
            <a:br>
              <a:rPr lang="en-IN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B9E2A-D631-F24F-A05C-58B0828C10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marR="227330" lvl="0" indent="-342900" fontAlgn="base">
              <a:lnSpc>
                <a:spcPct val="90000"/>
              </a:lnSpc>
              <a:spcAft>
                <a:spcPts val="315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●"/>
            </a:pPr>
            <a:r>
              <a:rPr lang="en-IN" sz="24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Limitations of traditional machine learning algorithms </a:t>
            </a:r>
          </a:p>
          <a:p>
            <a:pPr marL="0" marR="227330" lvl="0" indent="0" fontAlgn="base">
              <a:lnSpc>
                <a:spcPct val="90000"/>
              </a:lnSpc>
              <a:spcAft>
                <a:spcPts val="315"/>
              </a:spcAft>
              <a:buClr>
                <a:srgbClr val="000000"/>
              </a:buClr>
              <a:buSzPts val="2000"/>
              <a:buNone/>
            </a:pPr>
            <a:r>
              <a:rPr lang="en-IN" sz="2400" kern="1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en-IN" sz="24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not good at handling high dimensional data.</a:t>
            </a:r>
          </a:p>
          <a:p>
            <a:pPr marL="457200" marR="355600" lvl="1" indent="0" fontAlgn="base">
              <a:lnSpc>
                <a:spcPct val="107000"/>
              </a:lnSpc>
              <a:spcAft>
                <a:spcPts val="2375"/>
              </a:spcAft>
              <a:buClr>
                <a:srgbClr val="000000"/>
              </a:buClr>
              <a:buSzPts val="2000"/>
              <a:buNone/>
            </a:pPr>
            <a:r>
              <a:rPr lang="en-IN" sz="2400" i="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difficult to do feature extraction and object recognition.</a:t>
            </a:r>
            <a:endParaRPr lang="en-IN" sz="1100" i="0" u="none" strike="noStrike" kern="1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342900" marR="227330" lvl="0" indent="-342900" fontAlgn="base">
              <a:lnSpc>
                <a:spcPct val="90000"/>
              </a:lnSpc>
              <a:spcAft>
                <a:spcPts val="315"/>
              </a:spcAft>
              <a:buClr>
                <a:srgbClr val="000000"/>
              </a:buClr>
              <a:buSzPts val="2000"/>
              <a:buFont typeface="Arial" panose="020B0604020202020204" pitchFamily="34" charset="0"/>
              <a:buChar char="●"/>
            </a:pPr>
            <a:r>
              <a:rPr lang="en-IN" sz="240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Advantages of deep learning</a:t>
            </a:r>
            <a:endParaRPr lang="en-IN" sz="1100" u="none" strike="noStrike" kern="100" dirty="0">
              <a:solidFill>
                <a:srgbClr val="000000"/>
              </a:solidFill>
              <a:effectLst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742950" marR="355600" lvl="1" indent="-285750" fontAlgn="base">
              <a:lnSpc>
                <a:spcPct val="90000"/>
              </a:lnSpc>
              <a:spcAft>
                <a:spcPts val="315"/>
              </a:spcAft>
              <a:buClr>
                <a:srgbClr val="000000"/>
              </a:buClr>
              <a:buSzPts val="2000"/>
              <a:buFont typeface="+mj-ea"/>
              <a:buAutoNum type="ea1ChtPlain"/>
            </a:pPr>
            <a:r>
              <a:rPr lang="en-IN" sz="2400" i="0" u="none" strike="noStrike" kern="100" dirty="0">
                <a:solidFill>
                  <a:srgbClr val="000000"/>
                </a:solidFill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DL is computationally expensive, but it is capable of handling high dimensional data.</a:t>
            </a:r>
            <a:endParaRPr lang="en-IN" sz="1100" i="0" u="none" strike="noStrike" kern="100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742950" marR="355600" lvl="1" indent="-285750" fontAlgn="base">
              <a:lnSpc>
                <a:spcPct val="90000"/>
              </a:lnSpc>
              <a:spcAft>
                <a:spcPts val="315"/>
              </a:spcAft>
              <a:buClr>
                <a:srgbClr val="000000"/>
              </a:buClr>
              <a:buSzPts val="2000"/>
              <a:buFont typeface="+mj-ea"/>
              <a:buAutoNum type="ea1ChtPlain"/>
            </a:pPr>
            <a:r>
              <a:rPr lang="en-IN" sz="2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feature extraction is done automatically.</a:t>
            </a:r>
            <a:endParaRPr lang="en-IN" sz="11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25994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4428C-16DD-8EFA-25AB-9D74B03F9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000" b="1" kern="100" dirty="0">
                <a:solidFill>
                  <a:srgbClr val="5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Artificial Neural Network</a:t>
            </a:r>
            <a:br>
              <a:rPr lang="en-IN" sz="1800" b="1" kern="100" dirty="0">
                <a:solidFill>
                  <a:srgbClr val="5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IN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69353A-3DDF-B3E4-F473-9CA0EB3CDC81}"/>
              </a:ext>
            </a:extLst>
          </p:cNvPr>
          <p:cNvGrpSpPr/>
          <p:nvPr/>
        </p:nvGrpSpPr>
        <p:grpSpPr>
          <a:xfrm>
            <a:off x="1371600" y="1978090"/>
            <a:ext cx="9448799" cy="3088432"/>
            <a:chOff x="0" y="0"/>
            <a:chExt cx="7945896" cy="228535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4454A1A-19E8-2248-5D0A-95BD114D429B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0" y="146933"/>
              <a:ext cx="3831600" cy="206582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0077BEF-62B5-8417-CCB2-B5F54596C2E8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4821693" y="1508484"/>
              <a:ext cx="567169" cy="545846"/>
            </a:xfrm>
            <a:prstGeom prst="rect">
              <a:avLst/>
            </a:prstGeom>
          </p:spPr>
        </p:pic>
        <p:sp>
          <p:nvSpPr>
            <p:cNvPr id="7" name="Shape 194">
              <a:extLst>
                <a:ext uri="{FF2B5EF4-FFF2-40B4-BE49-F238E27FC236}">
                  <a16:creationId xmlns:a16="http://schemas.microsoft.com/office/drawing/2014/main" id="{1E6001F4-0625-E012-1C0C-3BD73B313334}"/>
                </a:ext>
              </a:extLst>
            </p:cNvPr>
            <p:cNvSpPr/>
            <p:nvPr/>
          </p:nvSpPr>
          <p:spPr>
            <a:xfrm>
              <a:off x="4883605" y="1551347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2" y="0"/>
                  </a:moveTo>
                  <a:cubicBezTo>
                    <a:pt x="280464" y="0"/>
                    <a:pt x="336847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2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12121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" name="Shape 195">
              <a:extLst>
                <a:ext uri="{FF2B5EF4-FFF2-40B4-BE49-F238E27FC236}">
                  <a16:creationId xmlns:a16="http://schemas.microsoft.com/office/drawing/2014/main" id="{44EABBD7-8574-7289-9ACA-DB9A73EDD46E}"/>
                </a:ext>
              </a:extLst>
            </p:cNvPr>
            <p:cNvSpPr/>
            <p:nvPr/>
          </p:nvSpPr>
          <p:spPr>
            <a:xfrm>
              <a:off x="4883605" y="1551347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2" y="0"/>
                  </a:cubicBezTo>
                  <a:lnTo>
                    <a:pt x="221672" y="0"/>
                  </a:lnTo>
                  <a:cubicBezTo>
                    <a:pt x="280464" y="0"/>
                    <a:pt x="336847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2" y="422021"/>
                  </a:cubicBezTo>
                  <a:lnTo>
                    <a:pt x="221672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73B69F-59CB-9A4C-8D26-A7670DADF4C7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4821693" y="1036096"/>
              <a:ext cx="567169" cy="545846"/>
            </a:xfrm>
            <a:prstGeom prst="rect">
              <a:avLst/>
            </a:prstGeom>
          </p:spPr>
        </p:pic>
        <p:sp>
          <p:nvSpPr>
            <p:cNvPr id="10" name="Shape 198">
              <a:extLst>
                <a:ext uri="{FF2B5EF4-FFF2-40B4-BE49-F238E27FC236}">
                  <a16:creationId xmlns:a16="http://schemas.microsoft.com/office/drawing/2014/main" id="{0B02F698-E8DA-02C0-9D57-7FB68FC3B817}"/>
                </a:ext>
              </a:extLst>
            </p:cNvPr>
            <p:cNvSpPr/>
            <p:nvPr/>
          </p:nvSpPr>
          <p:spPr>
            <a:xfrm>
              <a:off x="4883605" y="107895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2" y="0"/>
                  </a:moveTo>
                  <a:cubicBezTo>
                    <a:pt x="280464" y="0"/>
                    <a:pt x="336847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2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12121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" name="Shape 199">
              <a:extLst>
                <a:ext uri="{FF2B5EF4-FFF2-40B4-BE49-F238E27FC236}">
                  <a16:creationId xmlns:a16="http://schemas.microsoft.com/office/drawing/2014/main" id="{98F08C8D-72BD-7DEE-1189-5CA2FAE49999}"/>
                </a:ext>
              </a:extLst>
            </p:cNvPr>
            <p:cNvSpPr/>
            <p:nvPr/>
          </p:nvSpPr>
          <p:spPr>
            <a:xfrm>
              <a:off x="4883605" y="107895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2" y="0"/>
                  </a:cubicBezTo>
                  <a:lnTo>
                    <a:pt x="221672" y="0"/>
                  </a:lnTo>
                  <a:cubicBezTo>
                    <a:pt x="280464" y="0"/>
                    <a:pt x="336847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2" y="422021"/>
                  </a:cubicBezTo>
                  <a:lnTo>
                    <a:pt x="221672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258A69F-9211-298B-42F4-E62AFF9ECC96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4821693" y="563708"/>
              <a:ext cx="567169" cy="545846"/>
            </a:xfrm>
            <a:prstGeom prst="rect">
              <a:avLst/>
            </a:prstGeom>
          </p:spPr>
        </p:pic>
        <p:sp>
          <p:nvSpPr>
            <p:cNvPr id="13" name="Shape 202">
              <a:extLst>
                <a:ext uri="{FF2B5EF4-FFF2-40B4-BE49-F238E27FC236}">
                  <a16:creationId xmlns:a16="http://schemas.microsoft.com/office/drawing/2014/main" id="{F148F787-57CD-807F-E6DE-69DDA8B5046E}"/>
                </a:ext>
              </a:extLst>
            </p:cNvPr>
            <p:cNvSpPr/>
            <p:nvPr/>
          </p:nvSpPr>
          <p:spPr>
            <a:xfrm>
              <a:off x="4883605" y="606571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2" y="0"/>
                  </a:moveTo>
                  <a:cubicBezTo>
                    <a:pt x="280464" y="0"/>
                    <a:pt x="336847" y="22232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2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212121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4" name="Shape 203">
              <a:extLst>
                <a:ext uri="{FF2B5EF4-FFF2-40B4-BE49-F238E27FC236}">
                  <a16:creationId xmlns:a16="http://schemas.microsoft.com/office/drawing/2014/main" id="{DE0FE770-F735-BFA8-F1BF-00FC67EF8C89}"/>
                </a:ext>
              </a:extLst>
            </p:cNvPr>
            <p:cNvSpPr/>
            <p:nvPr/>
          </p:nvSpPr>
          <p:spPr>
            <a:xfrm>
              <a:off x="4883605" y="606571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2" y="0"/>
                  </a:cubicBezTo>
                  <a:lnTo>
                    <a:pt x="221672" y="0"/>
                  </a:lnTo>
                  <a:cubicBezTo>
                    <a:pt x="280464" y="0"/>
                    <a:pt x="336847" y="22232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2" y="422021"/>
                  </a:cubicBezTo>
                  <a:lnTo>
                    <a:pt x="221672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0143656-1093-062D-8CCB-16F20F385D41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5619249" y="801626"/>
              <a:ext cx="567169" cy="545846"/>
            </a:xfrm>
            <a:prstGeom prst="rect">
              <a:avLst/>
            </a:prstGeom>
          </p:spPr>
        </p:pic>
        <p:sp>
          <p:nvSpPr>
            <p:cNvPr id="16" name="Shape 206">
              <a:extLst>
                <a:ext uri="{FF2B5EF4-FFF2-40B4-BE49-F238E27FC236}">
                  <a16:creationId xmlns:a16="http://schemas.microsoft.com/office/drawing/2014/main" id="{A5F8514A-5039-9EDA-E550-1A7646E809B6}"/>
                </a:ext>
              </a:extLst>
            </p:cNvPr>
            <p:cNvSpPr/>
            <p:nvPr/>
          </p:nvSpPr>
          <p:spPr>
            <a:xfrm>
              <a:off x="5681161" y="84448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2" y="0"/>
                  </a:moveTo>
                  <a:cubicBezTo>
                    <a:pt x="280463" y="0"/>
                    <a:pt x="336847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2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EEEE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7" name="Shape 207">
              <a:extLst>
                <a:ext uri="{FF2B5EF4-FFF2-40B4-BE49-F238E27FC236}">
                  <a16:creationId xmlns:a16="http://schemas.microsoft.com/office/drawing/2014/main" id="{791AD1A5-7BBD-E0A4-1E75-8B67A0B36B65}"/>
                </a:ext>
              </a:extLst>
            </p:cNvPr>
            <p:cNvSpPr/>
            <p:nvPr/>
          </p:nvSpPr>
          <p:spPr>
            <a:xfrm>
              <a:off x="5681161" y="84448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2" y="0"/>
                  </a:cubicBezTo>
                  <a:lnTo>
                    <a:pt x="221672" y="0"/>
                  </a:lnTo>
                  <a:cubicBezTo>
                    <a:pt x="280463" y="0"/>
                    <a:pt x="336847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2" y="422021"/>
                  </a:cubicBezTo>
                  <a:lnTo>
                    <a:pt x="221672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FF68E4DB-7201-F18D-E0F7-E6DC01A62673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619249" y="1270566"/>
              <a:ext cx="567169" cy="545846"/>
            </a:xfrm>
            <a:prstGeom prst="rect">
              <a:avLst/>
            </a:prstGeom>
          </p:spPr>
        </p:pic>
        <p:sp>
          <p:nvSpPr>
            <p:cNvPr id="19" name="Shape 210">
              <a:extLst>
                <a:ext uri="{FF2B5EF4-FFF2-40B4-BE49-F238E27FC236}">
                  <a16:creationId xmlns:a16="http://schemas.microsoft.com/office/drawing/2014/main" id="{13CB54E3-9C17-5A9E-57F4-757003545655}"/>
                </a:ext>
              </a:extLst>
            </p:cNvPr>
            <p:cNvSpPr/>
            <p:nvPr/>
          </p:nvSpPr>
          <p:spPr>
            <a:xfrm>
              <a:off x="5681161" y="131342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2" y="0"/>
                  </a:moveTo>
                  <a:cubicBezTo>
                    <a:pt x="280463" y="0"/>
                    <a:pt x="336847" y="22232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2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EEEE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0" name="Shape 211">
              <a:extLst>
                <a:ext uri="{FF2B5EF4-FFF2-40B4-BE49-F238E27FC236}">
                  <a16:creationId xmlns:a16="http://schemas.microsoft.com/office/drawing/2014/main" id="{CD370AAD-4483-2F7E-0C8E-B65B606884EF}"/>
                </a:ext>
              </a:extLst>
            </p:cNvPr>
            <p:cNvSpPr/>
            <p:nvPr/>
          </p:nvSpPr>
          <p:spPr>
            <a:xfrm>
              <a:off x="5681161" y="131342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2" y="0"/>
                  </a:cubicBezTo>
                  <a:lnTo>
                    <a:pt x="221672" y="0"/>
                  </a:lnTo>
                  <a:cubicBezTo>
                    <a:pt x="280463" y="0"/>
                    <a:pt x="336847" y="22232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2" y="422021"/>
                  </a:cubicBezTo>
                  <a:lnTo>
                    <a:pt x="221672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7BA5E161-40B3-8834-2F93-8E9037D2F9B8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619249" y="1739507"/>
              <a:ext cx="567169" cy="545846"/>
            </a:xfrm>
            <a:prstGeom prst="rect">
              <a:avLst/>
            </a:prstGeom>
          </p:spPr>
        </p:pic>
        <p:sp>
          <p:nvSpPr>
            <p:cNvPr id="22" name="Shape 214">
              <a:extLst>
                <a:ext uri="{FF2B5EF4-FFF2-40B4-BE49-F238E27FC236}">
                  <a16:creationId xmlns:a16="http://schemas.microsoft.com/office/drawing/2014/main" id="{FDA14213-2389-2ABD-B46A-78B37C7BCB9E}"/>
                </a:ext>
              </a:extLst>
            </p:cNvPr>
            <p:cNvSpPr/>
            <p:nvPr/>
          </p:nvSpPr>
          <p:spPr>
            <a:xfrm>
              <a:off x="5681161" y="178236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2" y="0"/>
                  </a:moveTo>
                  <a:cubicBezTo>
                    <a:pt x="280463" y="0"/>
                    <a:pt x="336847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2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EEEE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3" name="Shape 215">
              <a:extLst>
                <a:ext uri="{FF2B5EF4-FFF2-40B4-BE49-F238E27FC236}">
                  <a16:creationId xmlns:a16="http://schemas.microsoft.com/office/drawing/2014/main" id="{8C606C6B-3E91-4058-CF7E-84FA3AD2D392}"/>
                </a:ext>
              </a:extLst>
            </p:cNvPr>
            <p:cNvSpPr/>
            <p:nvPr/>
          </p:nvSpPr>
          <p:spPr>
            <a:xfrm>
              <a:off x="5681161" y="178236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2" y="0"/>
                  </a:cubicBezTo>
                  <a:lnTo>
                    <a:pt x="221672" y="0"/>
                  </a:lnTo>
                  <a:cubicBezTo>
                    <a:pt x="280463" y="0"/>
                    <a:pt x="336847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2" y="422021"/>
                  </a:cubicBezTo>
                  <a:lnTo>
                    <a:pt x="221672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075C7A5-67B3-A35F-EECA-8158A867DA0F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5619249" y="332686"/>
              <a:ext cx="567169" cy="545846"/>
            </a:xfrm>
            <a:prstGeom prst="rect">
              <a:avLst/>
            </a:prstGeom>
          </p:spPr>
        </p:pic>
        <p:sp>
          <p:nvSpPr>
            <p:cNvPr id="25" name="Shape 218">
              <a:extLst>
                <a:ext uri="{FF2B5EF4-FFF2-40B4-BE49-F238E27FC236}">
                  <a16:creationId xmlns:a16="http://schemas.microsoft.com/office/drawing/2014/main" id="{3F6AEBAC-CAA5-BDD2-F933-DCD571F015C4}"/>
                </a:ext>
              </a:extLst>
            </p:cNvPr>
            <p:cNvSpPr/>
            <p:nvPr/>
          </p:nvSpPr>
          <p:spPr>
            <a:xfrm>
              <a:off x="5681161" y="375548"/>
              <a:ext cx="443344" cy="422022"/>
            </a:xfrm>
            <a:custGeom>
              <a:avLst/>
              <a:gdLst/>
              <a:ahLst/>
              <a:cxnLst/>
              <a:rect l="0" t="0" r="0" b="0"/>
              <a:pathLst>
                <a:path w="443344" h="422022">
                  <a:moveTo>
                    <a:pt x="221672" y="0"/>
                  </a:moveTo>
                  <a:cubicBezTo>
                    <a:pt x="280463" y="0"/>
                    <a:pt x="336847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cubicBezTo>
                    <a:pt x="443344" y="327549"/>
                    <a:pt x="344098" y="422022"/>
                    <a:pt x="221672" y="422022"/>
                  </a:cubicBezTo>
                  <a:cubicBezTo>
                    <a:pt x="99246" y="422022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EEEE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6" name="Shape 219">
              <a:extLst>
                <a:ext uri="{FF2B5EF4-FFF2-40B4-BE49-F238E27FC236}">
                  <a16:creationId xmlns:a16="http://schemas.microsoft.com/office/drawing/2014/main" id="{82912B71-DEFC-79F9-18B0-F0F65ECBBEB4}"/>
                </a:ext>
              </a:extLst>
            </p:cNvPr>
            <p:cNvSpPr/>
            <p:nvPr/>
          </p:nvSpPr>
          <p:spPr>
            <a:xfrm>
              <a:off x="5681161" y="375548"/>
              <a:ext cx="443344" cy="422022"/>
            </a:xfrm>
            <a:custGeom>
              <a:avLst/>
              <a:gdLst/>
              <a:ahLst/>
              <a:cxnLst/>
              <a:rect l="0" t="0" r="0" b="0"/>
              <a:pathLst>
                <a:path w="443344" h="422022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2" y="0"/>
                  </a:cubicBezTo>
                  <a:lnTo>
                    <a:pt x="221672" y="0"/>
                  </a:lnTo>
                  <a:cubicBezTo>
                    <a:pt x="280463" y="0"/>
                    <a:pt x="336847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2"/>
                    <a:pt x="221672" y="422022"/>
                  </a:cubicBezTo>
                  <a:lnTo>
                    <a:pt x="221672" y="422022"/>
                  </a:lnTo>
                  <a:cubicBezTo>
                    <a:pt x="99246" y="422022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B4C7AB4-F8F1-A238-3DC3-2D5C58FB0E46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7214361" y="1508484"/>
              <a:ext cx="567169" cy="545846"/>
            </a:xfrm>
            <a:prstGeom prst="rect">
              <a:avLst/>
            </a:prstGeom>
          </p:spPr>
        </p:pic>
        <p:sp>
          <p:nvSpPr>
            <p:cNvPr id="28" name="Shape 222">
              <a:extLst>
                <a:ext uri="{FF2B5EF4-FFF2-40B4-BE49-F238E27FC236}">
                  <a16:creationId xmlns:a16="http://schemas.microsoft.com/office/drawing/2014/main" id="{C3CEA469-2A54-B86C-EEE8-853B8CC3FD7A}"/>
                </a:ext>
              </a:extLst>
            </p:cNvPr>
            <p:cNvSpPr/>
            <p:nvPr/>
          </p:nvSpPr>
          <p:spPr>
            <a:xfrm>
              <a:off x="7276273" y="1551347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2" y="0"/>
                  </a:moveTo>
                  <a:cubicBezTo>
                    <a:pt x="280463" y="0"/>
                    <a:pt x="336846" y="22231"/>
                    <a:pt x="378418" y="61804"/>
                  </a:cubicBezTo>
                  <a:cubicBezTo>
                    <a:pt x="419990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2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78909C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29" name="Shape 223">
              <a:extLst>
                <a:ext uri="{FF2B5EF4-FFF2-40B4-BE49-F238E27FC236}">
                  <a16:creationId xmlns:a16="http://schemas.microsoft.com/office/drawing/2014/main" id="{7883F48A-07BD-9032-38C7-0B9026282851}"/>
                </a:ext>
              </a:extLst>
            </p:cNvPr>
            <p:cNvSpPr/>
            <p:nvPr/>
          </p:nvSpPr>
          <p:spPr>
            <a:xfrm>
              <a:off x="7276273" y="1551347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2" y="0"/>
                  </a:cubicBezTo>
                  <a:lnTo>
                    <a:pt x="221672" y="0"/>
                  </a:lnTo>
                  <a:cubicBezTo>
                    <a:pt x="280463" y="0"/>
                    <a:pt x="336846" y="22231"/>
                    <a:pt x="378418" y="61804"/>
                  </a:cubicBezTo>
                  <a:cubicBezTo>
                    <a:pt x="419990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2" y="422021"/>
                  </a:cubicBezTo>
                  <a:lnTo>
                    <a:pt x="221672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811C304-8148-738E-0CF4-2350B807ECA0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7214361" y="1036096"/>
              <a:ext cx="567169" cy="545846"/>
            </a:xfrm>
            <a:prstGeom prst="rect">
              <a:avLst/>
            </a:prstGeom>
          </p:spPr>
        </p:pic>
        <p:sp>
          <p:nvSpPr>
            <p:cNvPr id="31" name="Shape 226">
              <a:extLst>
                <a:ext uri="{FF2B5EF4-FFF2-40B4-BE49-F238E27FC236}">
                  <a16:creationId xmlns:a16="http://schemas.microsoft.com/office/drawing/2014/main" id="{42EEC85B-E264-1D59-5222-44A0585DF6E6}"/>
                </a:ext>
              </a:extLst>
            </p:cNvPr>
            <p:cNvSpPr/>
            <p:nvPr/>
          </p:nvSpPr>
          <p:spPr>
            <a:xfrm>
              <a:off x="7276273" y="107895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2" y="0"/>
                  </a:moveTo>
                  <a:cubicBezTo>
                    <a:pt x="280463" y="0"/>
                    <a:pt x="336846" y="22231"/>
                    <a:pt x="378418" y="61804"/>
                  </a:cubicBezTo>
                  <a:cubicBezTo>
                    <a:pt x="419990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2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78909C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2" name="Shape 227">
              <a:extLst>
                <a:ext uri="{FF2B5EF4-FFF2-40B4-BE49-F238E27FC236}">
                  <a16:creationId xmlns:a16="http://schemas.microsoft.com/office/drawing/2014/main" id="{95341F3C-52D2-3343-FFB1-8426E446B3F5}"/>
                </a:ext>
              </a:extLst>
            </p:cNvPr>
            <p:cNvSpPr/>
            <p:nvPr/>
          </p:nvSpPr>
          <p:spPr>
            <a:xfrm>
              <a:off x="7276273" y="107895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2" y="0"/>
                  </a:cubicBezTo>
                  <a:lnTo>
                    <a:pt x="221672" y="0"/>
                  </a:lnTo>
                  <a:cubicBezTo>
                    <a:pt x="280463" y="0"/>
                    <a:pt x="336846" y="22231"/>
                    <a:pt x="378418" y="61804"/>
                  </a:cubicBezTo>
                  <a:cubicBezTo>
                    <a:pt x="419990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2" y="422021"/>
                  </a:cubicBezTo>
                  <a:lnTo>
                    <a:pt x="221672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30F17083-65DE-6532-C2A0-64927FFA7405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7214361" y="563708"/>
              <a:ext cx="567169" cy="545846"/>
            </a:xfrm>
            <a:prstGeom prst="rect">
              <a:avLst/>
            </a:prstGeom>
          </p:spPr>
        </p:pic>
        <p:sp>
          <p:nvSpPr>
            <p:cNvPr id="34" name="Shape 230">
              <a:extLst>
                <a:ext uri="{FF2B5EF4-FFF2-40B4-BE49-F238E27FC236}">
                  <a16:creationId xmlns:a16="http://schemas.microsoft.com/office/drawing/2014/main" id="{89C9C876-4EAE-46A4-B4AC-568579B68B9F}"/>
                </a:ext>
              </a:extLst>
            </p:cNvPr>
            <p:cNvSpPr/>
            <p:nvPr/>
          </p:nvSpPr>
          <p:spPr>
            <a:xfrm>
              <a:off x="7276273" y="606571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2" y="0"/>
                  </a:moveTo>
                  <a:cubicBezTo>
                    <a:pt x="280463" y="0"/>
                    <a:pt x="336846" y="22232"/>
                    <a:pt x="378418" y="61804"/>
                  </a:cubicBezTo>
                  <a:cubicBezTo>
                    <a:pt x="419990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2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2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78909C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5" name="Shape 231">
              <a:extLst>
                <a:ext uri="{FF2B5EF4-FFF2-40B4-BE49-F238E27FC236}">
                  <a16:creationId xmlns:a16="http://schemas.microsoft.com/office/drawing/2014/main" id="{C85E0D7D-2FC2-7407-0C2E-771550782E5D}"/>
                </a:ext>
              </a:extLst>
            </p:cNvPr>
            <p:cNvSpPr/>
            <p:nvPr/>
          </p:nvSpPr>
          <p:spPr>
            <a:xfrm>
              <a:off x="7276273" y="606571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2" y="0"/>
                  </a:cubicBezTo>
                  <a:lnTo>
                    <a:pt x="221672" y="0"/>
                  </a:lnTo>
                  <a:cubicBezTo>
                    <a:pt x="280463" y="0"/>
                    <a:pt x="336846" y="22232"/>
                    <a:pt x="378418" y="61804"/>
                  </a:cubicBezTo>
                  <a:cubicBezTo>
                    <a:pt x="419990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2" y="422021"/>
                  </a:cubicBezTo>
                  <a:lnTo>
                    <a:pt x="221672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E5DEA33A-D352-FDAB-5526-4065FA37C7EF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6416805" y="801626"/>
              <a:ext cx="567169" cy="545846"/>
            </a:xfrm>
            <a:prstGeom prst="rect">
              <a:avLst/>
            </a:prstGeom>
          </p:spPr>
        </p:pic>
        <p:sp>
          <p:nvSpPr>
            <p:cNvPr id="37" name="Shape 234">
              <a:extLst>
                <a:ext uri="{FF2B5EF4-FFF2-40B4-BE49-F238E27FC236}">
                  <a16:creationId xmlns:a16="http://schemas.microsoft.com/office/drawing/2014/main" id="{B5413BF8-646D-C6E9-4165-2304230299EE}"/>
                </a:ext>
              </a:extLst>
            </p:cNvPr>
            <p:cNvSpPr/>
            <p:nvPr/>
          </p:nvSpPr>
          <p:spPr>
            <a:xfrm>
              <a:off x="6478717" y="84448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3" y="0"/>
                  </a:moveTo>
                  <a:cubicBezTo>
                    <a:pt x="280463" y="0"/>
                    <a:pt x="336846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3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EEEE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38" name="Shape 235">
              <a:extLst>
                <a:ext uri="{FF2B5EF4-FFF2-40B4-BE49-F238E27FC236}">
                  <a16:creationId xmlns:a16="http://schemas.microsoft.com/office/drawing/2014/main" id="{99B4100A-6051-5764-E7D3-747E75B6327D}"/>
                </a:ext>
              </a:extLst>
            </p:cNvPr>
            <p:cNvSpPr/>
            <p:nvPr/>
          </p:nvSpPr>
          <p:spPr>
            <a:xfrm>
              <a:off x="6478717" y="84448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3" y="0"/>
                  </a:cubicBezTo>
                  <a:lnTo>
                    <a:pt x="221673" y="0"/>
                  </a:lnTo>
                  <a:cubicBezTo>
                    <a:pt x="280463" y="0"/>
                    <a:pt x="336846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3" y="422021"/>
                  </a:cubicBezTo>
                  <a:lnTo>
                    <a:pt x="221673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E698F440-C2AC-65E3-DB11-9F2498AB7737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6416805" y="1270566"/>
              <a:ext cx="567169" cy="545846"/>
            </a:xfrm>
            <a:prstGeom prst="rect">
              <a:avLst/>
            </a:prstGeom>
          </p:spPr>
        </p:pic>
        <p:sp>
          <p:nvSpPr>
            <p:cNvPr id="40" name="Shape 238">
              <a:extLst>
                <a:ext uri="{FF2B5EF4-FFF2-40B4-BE49-F238E27FC236}">
                  <a16:creationId xmlns:a16="http://schemas.microsoft.com/office/drawing/2014/main" id="{48F77BB3-E47C-484D-63DC-94CCCF4295BC}"/>
                </a:ext>
              </a:extLst>
            </p:cNvPr>
            <p:cNvSpPr/>
            <p:nvPr/>
          </p:nvSpPr>
          <p:spPr>
            <a:xfrm>
              <a:off x="6478717" y="131342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3" y="0"/>
                  </a:moveTo>
                  <a:cubicBezTo>
                    <a:pt x="280463" y="0"/>
                    <a:pt x="336846" y="22232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3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EEEE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1" name="Shape 239">
              <a:extLst>
                <a:ext uri="{FF2B5EF4-FFF2-40B4-BE49-F238E27FC236}">
                  <a16:creationId xmlns:a16="http://schemas.microsoft.com/office/drawing/2014/main" id="{B24F9160-B9D6-3159-810B-E7E3E5AEBDD0}"/>
                </a:ext>
              </a:extLst>
            </p:cNvPr>
            <p:cNvSpPr/>
            <p:nvPr/>
          </p:nvSpPr>
          <p:spPr>
            <a:xfrm>
              <a:off x="6478717" y="131342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3" y="0"/>
                  </a:cubicBezTo>
                  <a:lnTo>
                    <a:pt x="221673" y="0"/>
                  </a:lnTo>
                  <a:cubicBezTo>
                    <a:pt x="280463" y="0"/>
                    <a:pt x="336846" y="22232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3" y="422021"/>
                  </a:cubicBezTo>
                  <a:lnTo>
                    <a:pt x="221673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B40467F5-9FEF-71ED-38AF-A94F8382F492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6416805" y="1739507"/>
              <a:ext cx="567169" cy="545846"/>
            </a:xfrm>
            <a:prstGeom prst="rect">
              <a:avLst/>
            </a:prstGeom>
          </p:spPr>
        </p:pic>
        <p:sp>
          <p:nvSpPr>
            <p:cNvPr id="43" name="Shape 242">
              <a:extLst>
                <a:ext uri="{FF2B5EF4-FFF2-40B4-BE49-F238E27FC236}">
                  <a16:creationId xmlns:a16="http://schemas.microsoft.com/office/drawing/2014/main" id="{49A0D9E7-3C53-C071-56BC-B3E8F5124EF6}"/>
                </a:ext>
              </a:extLst>
            </p:cNvPr>
            <p:cNvSpPr/>
            <p:nvPr/>
          </p:nvSpPr>
          <p:spPr>
            <a:xfrm>
              <a:off x="6478717" y="178236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221673" y="0"/>
                  </a:moveTo>
                  <a:cubicBezTo>
                    <a:pt x="280463" y="0"/>
                    <a:pt x="336846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cubicBezTo>
                    <a:pt x="443344" y="327549"/>
                    <a:pt x="344098" y="422021"/>
                    <a:pt x="221673" y="422021"/>
                  </a:cubicBezTo>
                  <a:cubicBezTo>
                    <a:pt x="99246" y="422021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EEEE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4" name="Shape 243">
              <a:extLst>
                <a:ext uri="{FF2B5EF4-FFF2-40B4-BE49-F238E27FC236}">
                  <a16:creationId xmlns:a16="http://schemas.microsoft.com/office/drawing/2014/main" id="{48B15F7A-B235-6888-C239-78E25941E3D8}"/>
                </a:ext>
              </a:extLst>
            </p:cNvPr>
            <p:cNvSpPr/>
            <p:nvPr/>
          </p:nvSpPr>
          <p:spPr>
            <a:xfrm>
              <a:off x="6478717" y="1782369"/>
              <a:ext cx="443344" cy="422021"/>
            </a:xfrm>
            <a:custGeom>
              <a:avLst/>
              <a:gdLst/>
              <a:ahLst/>
              <a:cxnLst/>
              <a:rect l="0" t="0" r="0" b="0"/>
              <a:pathLst>
                <a:path w="443344" h="422021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3" y="0"/>
                  </a:cubicBezTo>
                  <a:lnTo>
                    <a:pt x="221673" y="0"/>
                  </a:lnTo>
                  <a:cubicBezTo>
                    <a:pt x="280463" y="0"/>
                    <a:pt x="336846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1"/>
                    <a:pt x="221673" y="422021"/>
                  </a:cubicBezTo>
                  <a:lnTo>
                    <a:pt x="221673" y="422021"/>
                  </a:lnTo>
                  <a:cubicBezTo>
                    <a:pt x="99246" y="422021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EEF132CD-D965-A204-AE49-96BABDE4D2A3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6416805" y="332686"/>
              <a:ext cx="567169" cy="545846"/>
            </a:xfrm>
            <a:prstGeom prst="rect">
              <a:avLst/>
            </a:prstGeom>
          </p:spPr>
        </p:pic>
        <p:sp>
          <p:nvSpPr>
            <p:cNvPr id="46" name="Shape 246">
              <a:extLst>
                <a:ext uri="{FF2B5EF4-FFF2-40B4-BE49-F238E27FC236}">
                  <a16:creationId xmlns:a16="http://schemas.microsoft.com/office/drawing/2014/main" id="{C34D119B-5C92-295E-FAA0-7EB4232C8BAE}"/>
                </a:ext>
              </a:extLst>
            </p:cNvPr>
            <p:cNvSpPr/>
            <p:nvPr/>
          </p:nvSpPr>
          <p:spPr>
            <a:xfrm>
              <a:off x="6478717" y="375548"/>
              <a:ext cx="443344" cy="422022"/>
            </a:xfrm>
            <a:custGeom>
              <a:avLst/>
              <a:gdLst/>
              <a:ahLst/>
              <a:cxnLst/>
              <a:rect l="0" t="0" r="0" b="0"/>
              <a:pathLst>
                <a:path w="443344" h="422022">
                  <a:moveTo>
                    <a:pt x="221673" y="0"/>
                  </a:moveTo>
                  <a:cubicBezTo>
                    <a:pt x="280463" y="0"/>
                    <a:pt x="336846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cubicBezTo>
                    <a:pt x="443344" y="327549"/>
                    <a:pt x="344098" y="422022"/>
                    <a:pt x="221673" y="422022"/>
                  </a:cubicBezTo>
                  <a:cubicBezTo>
                    <a:pt x="99246" y="422022"/>
                    <a:pt x="0" y="327549"/>
                    <a:pt x="0" y="211011"/>
                  </a:cubicBezTo>
                  <a:cubicBezTo>
                    <a:pt x="0" y="94473"/>
                    <a:pt x="99246" y="0"/>
                    <a:pt x="221673" y="0"/>
                  </a:cubicBez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EEEEEE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7" name="Shape 247">
              <a:extLst>
                <a:ext uri="{FF2B5EF4-FFF2-40B4-BE49-F238E27FC236}">
                  <a16:creationId xmlns:a16="http://schemas.microsoft.com/office/drawing/2014/main" id="{536D1E86-A7C9-0CBA-CEC8-A375DD5FFDCB}"/>
                </a:ext>
              </a:extLst>
            </p:cNvPr>
            <p:cNvSpPr/>
            <p:nvPr/>
          </p:nvSpPr>
          <p:spPr>
            <a:xfrm>
              <a:off x="6478717" y="375548"/>
              <a:ext cx="443344" cy="422022"/>
            </a:xfrm>
            <a:custGeom>
              <a:avLst/>
              <a:gdLst/>
              <a:ahLst/>
              <a:cxnLst/>
              <a:rect l="0" t="0" r="0" b="0"/>
              <a:pathLst>
                <a:path w="443344" h="422022">
                  <a:moveTo>
                    <a:pt x="0" y="211011"/>
                  </a:moveTo>
                  <a:lnTo>
                    <a:pt x="0" y="211011"/>
                  </a:lnTo>
                  <a:cubicBezTo>
                    <a:pt x="0" y="94473"/>
                    <a:pt x="99246" y="0"/>
                    <a:pt x="221673" y="0"/>
                  </a:cubicBezTo>
                  <a:lnTo>
                    <a:pt x="221673" y="0"/>
                  </a:lnTo>
                  <a:cubicBezTo>
                    <a:pt x="280463" y="0"/>
                    <a:pt x="336846" y="22231"/>
                    <a:pt x="378418" y="61804"/>
                  </a:cubicBezTo>
                  <a:cubicBezTo>
                    <a:pt x="419989" y="101376"/>
                    <a:pt x="443344" y="155047"/>
                    <a:pt x="443344" y="211011"/>
                  </a:cubicBezTo>
                  <a:lnTo>
                    <a:pt x="443344" y="211011"/>
                  </a:lnTo>
                  <a:cubicBezTo>
                    <a:pt x="443344" y="327549"/>
                    <a:pt x="344098" y="422022"/>
                    <a:pt x="221673" y="422022"/>
                  </a:cubicBezTo>
                  <a:lnTo>
                    <a:pt x="221673" y="422022"/>
                  </a:lnTo>
                  <a:cubicBezTo>
                    <a:pt x="99246" y="422022"/>
                    <a:pt x="0" y="327549"/>
                    <a:pt x="0" y="211011"/>
                  </a:cubicBez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8" name="Shape 249">
              <a:extLst>
                <a:ext uri="{FF2B5EF4-FFF2-40B4-BE49-F238E27FC236}">
                  <a16:creationId xmlns:a16="http://schemas.microsoft.com/office/drawing/2014/main" id="{A2D0E4F8-0484-37EC-D3FA-CF374F5E721B}"/>
                </a:ext>
              </a:extLst>
            </p:cNvPr>
            <p:cNvSpPr/>
            <p:nvPr/>
          </p:nvSpPr>
          <p:spPr>
            <a:xfrm>
              <a:off x="5326950" y="617823"/>
              <a:ext cx="306346" cy="199758"/>
            </a:xfrm>
            <a:custGeom>
              <a:avLst/>
              <a:gdLst/>
              <a:ahLst/>
              <a:cxnLst/>
              <a:rect l="0" t="0" r="0" b="0"/>
              <a:pathLst>
                <a:path w="306346" h="199758">
                  <a:moveTo>
                    <a:pt x="0" y="199758"/>
                  </a:moveTo>
                  <a:lnTo>
                    <a:pt x="306346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49" name="Shape 250">
              <a:extLst>
                <a:ext uri="{FF2B5EF4-FFF2-40B4-BE49-F238E27FC236}">
                  <a16:creationId xmlns:a16="http://schemas.microsoft.com/office/drawing/2014/main" id="{DA83CDCC-7E03-22FE-DA0C-2B23681783B2}"/>
                </a:ext>
              </a:extLst>
            </p:cNvPr>
            <p:cNvSpPr/>
            <p:nvPr/>
          </p:nvSpPr>
          <p:spPr>
            <a:xfrm>
              <a:off x="5624703" y="594213"/>
              <a:ext cx="44801" cy="36788"/>
            </a:xfrm>
            <a:custGeom>
              <a:avLst/>
              <a:gdLst/>
              <a:ahLst/>
              <a:cxnLst/>
              <a:rect l="0" t="0" r="0" b="0"/>
              <a:pathLst>
                <a:path w="44801" h="36788">
                  <a:moveTo>
                    <a:pt x="44801" y="0"/>
                  </a:moveTo>
                  <a:lnTo>
                    <a:pt x="17187" y="36788"/>
                  </a:lnTo>
                  <a:lnTo>
                    <a:pt x="0" y="10432"/>
                  </a:lnTo>
                  <a:lnTo>
                    <a:pt x="44801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0" name="Shape 252">
              <a:extLst>
                <a:ext uri="{FF2B5EF4-FFF2-40B4-BE49-F238E27FC236}">
                  <a16:creationId xmlns:a16="http://schemas.microsoft.com/office/drawing/2014/main" id="{8E02E853-87C9-7CF0-7AEF-0093DE5F71CC}"/>
                </a:ext>
              </a:extLst>
            </p:cNvPr>
            <p:cNvSpPr/>
            <p:nvPr/>
          </p:nvSpPr>
          <p:spPr>
            <a:xfrm>
              <a:off x="5326950" y="817581"/>
              <a:ext cx="306778" cy="206072"/>
            </a:xfrm>
            <a:custGeom>
              <a:avLst/>
              <a:gdLst/>
              <a:ahLst/>
              <a:cxnLst/>
              <a:rect l="0" t="0" r="0" b="0"/>
              <a:pathLst>
                <a:path w="306778" h="206072">
                  <a:moveTo>
                    <a:pt x="0" y="0"/>
                  </a:moveTo>
                  <a:lnTo>
                    <a:pt x="306778" y="206072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1" name="Shape 253">
              <a:extLst>
                <a:ext uri="{FF2B5EF4-FFF2-40B4-BE49-F238E27FC236}">
                  <a16:creationId xmlns:a16="http://schemas.microsoft.com/office/drawing/2014/main" id="{B6ABFFE7-F1B2-78E2-4667-733226FB3D27}"/>
                </a:ext>
              </a:extLst>
            </p:cNvPr>
            <p:cNvSpPr/>
            <p:nvPr/>
          </p:nvSpPr>
          <p:spPr>
            <a:xfrm>
              <a:off x="5624955" y="1010593"/>
              <a:ext cx="44654" cy="37162"/>
            </a:xfrm>
            <a:custGeom>
              <a:avLst/>
              <a:gdLst/>
              <a:ahLst/>
              <a:cxnLst/>
              <a:rect l="0" t="0" r="0" b="0"/>
              <a:pathLst>
                <a:path w="44654" h="37162">
                  <a:moveTo>
                    <a:pt x="17545" y="0"/>
                  </a:moveTo>
                  <a:lnTo>
                    <a:pt x="44654" y="37162"/>
                  </a:lnTo>
                  <a:lnTo>
                    <a:pt x="0" y="26120"/>
                  </a:lnTo>
                  <a:lnTo>
                    <a:pt x="17545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2" name="Shape 255">
              <a:extLst>
                <a:ext uri="{FF2B5EF4-FFF2-40B4-BE49-F238E27FC236}">
                  <a16:creationId xmlns:a16="http://schemas.microsoft.com/office/drawing/2014/main" id="{8410472E-0A7B-0A5B-37A8-5C5F2A2889FE}"/>
                </a:ext>
              </a:extLst>
            </p:cNvPr>
            <p:cNvSpPr/>
            <p:nvPr/>
          </p:nvSpPr>
          <p:spPr>
            <a:xfrm>
              <a:off x="5326950" y="817581"/>
              <a:ext cx="328614" cy="655758"/>
            </a:xfrm>
            <a:custGeom>
              <a:avLst/>
              <a:gdLst/>
              <a:ahLst/>
              <a:cxnLst/>
              <a:rect l="0" t="0" r="0" b="0"/>
              <a:pathLst>
                <a:path w="328614" h="655758">
                  <a:moveTo>
                    <a:pt x="0" y="0"/>
                  </a:moveTo>
                  <a:lnTo>
                    <a:pt x="328614" y="655758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3" name="Shape 256">
              <a:extLst>
                <a:ext uri="{FF2B5EF4-FFF2-40B4-BE49-F238E27FC236}">
                  <a16:creationId xmlns:a16="http://schemas.microsoft.com/office/drawing/2014/main" id="{D51D5257-7CF9-EA42-2E76-1876CAAFDAD5}"/>
                </a:ext>
              </a:extLst>
            </p:cNvPr>
            <p:cNvSpPr/>
            <p:nvPr/>
          </p:nvSpPr>
          <p:spPr>
            <a:xfrm>
              <a:off x="5641499" y="1466291"/>
              <a:ext cx="33431" cy="45693"/>
            </a:xfrm>
            <a:custGeom>
              <a:avLst/>
              <a:gdLst/>
              <a:ahLst/>
              <a:cxnLst/>
              <a:rect l="0" t="0" r="0" b="0"/>
              <a:pathLst>
                <a:path w="33431" h="45693">
                  <a:moveTo>
                    <a:pt x="28131" y="0"/>
                  </a:moveTo>
                  <a:lnTo>
                    <a:pt x="33431" y="45693"/>
                  </a:lnTo>
                  <a:lnTo>
                    <a:pt x="0" y="14097"/>
                  </a:lnTo>
                  <a:lnTo>
                    <a:pt x="28131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4" name="Shape 258">
              <a:extLst>
                <a:ext uri="{FF2B5EF4-FFF2-40B4-BE49-F238E27FC236}">
                  <a16:creationId xmlns:a16="http://schemas.microsoft.com/office/drawing/2014/main" id="{077045A9-FDD1-B405-FDA1-DD425F0717D5}"/>
                </a:ext>
              </a:extLst>
            </p:cNvPr>
            <p:cNvSpPr/>
            <p:nvPr/>
          </p:nvSpPr>
          <p:spPr>
            <a:xfrm>
              <a:off x="5326950" y="817581"/>
              <a:ext cx="354218" cy="1175764"/>
            </a:xfrm>
            <a:custGeom>
              <a:avLst/>
              <a:gdLst/>
              <a:ahLst/>
              <a:cxnLst/>
              <a:rect l="0" t="0" r="0" b="0"/>
              <a:pathLst>
                <a:path w="354218" h="1175764">
                  <a:moveTo>
                    <a:pt x="0" y="0"/>
                  </a:moveTo>
                  <a:lnTo>
                    <a:pt x="354218" y="1175764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5" name="Shape 260">
              <a:extLst>
                <a:ext uri="{FF2B5EF4-FFF2-40B4-BE49-F238E27FC236}">
                  <a16:creationId xmlns:a16="http://schemas.microsoft.com/office/drawing/2014/main" id="{AD38C949-A5AD-9BC7-8922-4EC0523F8ED2}"/>
                </a:ext>
              </a:extLst>
            </p:cNvPr>
            <p:cNvSpPr/>
            <p:nvPr/>
          </p:nvSpPr>
          <p:spPr>
            <a:xfrm>
              <a:off x="5326950" y="637643"/>
              <a:ext cx="328513" cy="652326"/>
            </a:xfrm>
            <a:custGeom>
              <a:avLst/>
              <a:gdLst/>
              <a:ahLst/>
              <a:cxnLst/>
              <a:rect l="0" t="0" r="0" b="0"/>
              <a:pathLst>
                <a:path w="328513" h="652326">
                  <a:moveTo>
                    <a:pt x="0" y="652326"/>
                  </a:moveTo>
                  <a:lnTo>
                    <a:pt x="328513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6" name="Shape 261">
              <a:extLst>
                <a:ext uri="{FF2B5EF4-FFF2-40B4-BE49-F238E27FC236}">
                  <a16:creationId xmlns:a16="http://schemas.microsoft.com/office/drawing/2014/main" id="{E96EA667-CB0A-B627-9DE5-B14CEE9F06AA}"/>
                </a:ext>
              </a:extLst>
            </p:cNvPr>
            <p:cNvSpPr/>
            <p:nvPr/>
          </p:nvSpPr>
          <p:spPr>
            <a:xfrm>
              <a:off x="5641411" y="599037"/>
              <a:ext cx="33493" cy="45682"/>
            </a:xfrm>
            <a:custGeom>
              <a:avLst/>
              <a:gdLst/>
              <a:ahLst/>
              <a:cxnLst/>
              <a:rect l="0" t="0" r="0" b="0"/>
              <a:pathLst>
                <a:path w="33493" h="45682">
                  <a:moveTo>
                    <a:pt x="33493" y="0"/>
                  </a:moveTo>
                  <a:lnTo>
                    <a:pt x="28103" y="45682"/>
                  </a:lnTo>
                  <a:lnTo>
                    <a:pt x="0" y="31530"/>
                  </a:lnTo>
                  <a:lnTo>
                    <a:pt x="33493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7" name="Shape 263">
              <a:extLst>
                <a:ext uri="{FF2B5EF4-FFF2-40B4-BE49-F238E27FC236}">
                  <a16:creationId xmlns:a16="http://schemas.microsoft.com/office/drawing/2014/main" id="{AC8EC43D-C2BD-837D-BD0A-2030FC223E74}"/>
                </a:ext>
              </a:extLst>
            </p:cNvPr>
            <p:cNvSpPr/>
            <p:nvPr/>
          </p:nvSpPr>
          <p:spPr>
            <a:xfrm>
              <a:off x="5326950" y="641314"/>
              <a:ext cx="337733" cy="1121043"/>
            </a:xfrm>
            <a:custGeom>
              <a:avLst/>
              <a:gdLst/>
              <a:ahLst/>
              <a:cxnLst/>
              <a:rect l="0" t="0" r="0" b="0"/>
              <a:pathLst>
                <a:path w="337733" h="1121043">
                  <a:moveTo>
                    <a:pt x="0" y="1121043"/>
                  </a:moveTo>
                  <a:lnTo>
                    <a:pt x="337733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8" name="Shape 264">
              <a:extLst>
                <a:ext uri="{FF2B5EF4-FFF2-40B4-BE49-F238E27FC236}">
                  <a16:creationId xmlns:a16="http://schemas.microsoft.com/office/drawing/2014/main" id="{EA1A338E-E054-5F2C-463B-3CB3E0AFC433}"/>
                </a:ext>
              </a:extLst>
            </p:cNvPr>
            <p:cNvSpPr/>
            <p:nvPr/>
          </p:nvSpPr>
          <p:spPr>
            <a:xfrm>
              <a:off x="5649618" y="599926"/>
              <a:ext cx="30128" cy="45926"/>
            </a:xfrm>
            <a:custGeom>
              <a:avLst/>
              <a:gdLst/>
              <a:ahLst/>
              <a:cxnLst/>
              <a:rect l="0" t="0" r="0" b="0"/>
              <a:pathLst>
                <a:path w="30128" h="45926">
                  <a:moveTo>
                    <a:pt x="27533" y="0"/>
                  </a:moveTo>
                  <a:lnTo>
                    <a:pt x="30128" y="45926"/>
                  </a:lnTo>
                  <a:lnTo>
                    <a:pt x="0" y="36850"/>
                  </a:lnTo>
                  <a:lnTo>
                    <a:pt x="27533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59" name="Shape 266">
              <a:extLst>
                <a:ext uri="{FF2B5EF4-FFF2-40B4-BE49-F238E27FC236}">
                  <a16:creationId xmlns:a16="http://schemas.microsoft.com/office/drawing/2014/main" id="{BA4C4792-7C0D-4898-B987-AD7D0E81A5D6}"/>
                </a:ext>
              </a:extLst>
            </p:cNvPr>
            <p:cNvSpPr/>
            <p:nvPr/>
          </p:nvSpPr>
          <p:spPr>
            <a:xfrm>
              <a:off x="5326950" y="1087057"/>
              <a:ext cx="306562" cy="202913"/>
            </a:xfrm>
            <a:custGeom>
              <a:avLst/>
              <a:gdLst/>
              <a:ahLst/>
              <a:cxnLst/>
              <a:rect l="0" t="0" r="0" b="0"/>
              <a:pathLst>
                <a:path w="306562" h="202913">
                  <a:moveTo>
                    <a:pt x="0" y="202913"/>
                  </a:moveTo>
                  <a:lnTo>
                    <a:pt x="306562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0" name="Shape 267">
              <a:extLst>
                <a:ext uri="{FF2B5EF4-FFF2-40B4-BE49-F238E27FC236}">
                  <a16:creationId xmlns:a16="http://schemas.microsoft.com/office/drawing/2014/main" id="{CE3EED8E-C684-087D-FE8B-84A82A61B57B}"/>
                </a:ext>
              </a:extLst>
            </p:cNvPr>
            <p:cNvSpPr/>
            <p:nvPr/>
          </p:nvSpPr>
          <p:spPr>
            <a:xfrm>
              <a:off x="5624828" y="1063199"/>
              <a:ext cx="44728" cy="36977"/>
            </a:xfrm>
            <a:custGeom>
              <a:avLst/>
              <a:gdLst/>
              <a:ahLst/>
              <a:cxnLst/>
              <a:rect l="0" t="0" r="0" b="0"/>
              <a:pathLst>
                <a:path w="44728" h="36977">
                  <a:moveTo>
                    <a:pt x="44728" y="0"/>
                  </a:moveTo>
                  <a:lnTo>
                    <a:pt x="17367" y="36977"/>
                  </a:lnTo>
                  <a:lnTo>
                    <a:pt x="0" y="10739"/>
                  </a:lnTo>
                  <a:lnTo>
                    <a:pt x="44728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1" name="Shape 269">
              <a:extLst>
                <a:ext uri="{FF2B5EF4-FFF2-40B4-BE49-F238E27FC236}">
                  <a16:creationId xmlns:a16="http://schemas.microsoft.com/office/drawing/2014/main" id="{278346B3-83BC-8F72-70E6-BBAFAE80201C}"/>
                </a:ext>
              </a:extLst>
            </p:cNvPr>
            <p:cNvSpPr/>
            <p:nvPr/>
          </p:nvSpPr>
          <p:spPr>
            <a:xfrm>
              <a:off x="5326950" y="1289970"/>
              <a:ext cx="306562" cy="202913"/>
            </a:xfrm>
            <a:custGeom>
              <a:avLst/>
              <a:gdLst/>
              <a:ahLst/>
              <a:cxnLst/>
              <a:rect l="0" t="0" r="0" b="0"/>
              <a:pathLst>
                <a:path w="306562" h="202913">
                  <a:moveTo>
                    <a:pt x="0" y="0"/>
                  </a:moveTo>
                  <a:lnTo>
                    <a:pt x="306562" y="202913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2" name="Shape 270">
              <a:extLst>
                <a:ext uri="{FF2B5EF4-FFF2-40B4-BE49-F238E27FC236}">
                  <a16:creationId xmlns:a16="http://schemas.microsoft.com/office/drawing/2014/main" id="{AB1EB8EC-C15F-64F9-E3B4-A47808D15C10}"/>
                </a:ext>
              </a:extLst>
            </p:cNvPr>
            <p:cNvSpPr/>
            <p:nvPr/>
          </p:nvSpPr>
          <p:spPr>
            <a:xfrm>
              <a:off x="5624828" y="1479763"/>
              <a:ext cx="44728" cy="36977"/>
            </a:xfrm>
            <a:custGeom>
              <a:avLst/>
              <a:gdLst/>
              <a:ahLst/>
              <a:cxnLst/>
              <a:rect l="0" t="0" r="0" b="0"/>
              <a:pathLst>
                <a:path w="44728" h="36977">
                  <a:moveTo>
                    <a:pt x="17367" y="0"/>
                  </a:moveTo>
                  <a:lnTo>
                    <a:pt x="44728" y="36977"/>
                  </a:lnTo>
                  <a:lnTo>
                    <a:pt x="0" y="26239"/>
                  </a:lnTo>
                  <a:lnTo>
                    <a:pt x="17367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3" name="Shape 272">
              <a:extLst>
                <a:ext uri="{FF2B5EF4-FFF2-40B4-BE49-F238E27FC236}">
                  <a16:creationId xmlns:a16="http://schemas.microsoft.com/office/drawing/2014/main" id="{07970E52-1C9A-DEAC-638D-7AED9610CBF0}"/>
                </a:ext>
              </a:extLst>
            </p:cNvPr>
            <p:cNvSpPr/>
            <p:nvPr/>
          </p:nvSpPr>
          <p:spPr>
            <a:xfrm>
              <a:off x="5326950" y="1289970"/>
              <a:ext cx="328513" cy="652326"/>
            </a:xfrm>
            <a:custGeom>
              <a:avLst/>
              <a:gdLst/>
              <a:ahLst/>
              <a:cxnLst/>
              <a:rect l="0" t="0" r="0" b="0"/>
              <a:pathLst>
                <a:path w="328513" h="652326">
                  <a:moveTo>
                    <a:pt x="0" y="0"/>
                  </a:moveTo>
                  <a:lnTo>
                    <a:pt x="328513" y="652326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4" name="Shape 273">
              <a:extLst>
                <a:ext uri="{FF2B5EF4-FFF2-40B4-BE49-F238E27FC236}">
                  <a16:creationId xmlns:a16="http://schemas.microsoft.com/office/drawing/2014/main" id="{90BF8C27-57A2-0464-CB40-D09766F3F603}"/>
                </a:ext>
              </a:extLst>
            </p:cNvPr>
            <p:cNvSpPr/>
            <p:nvPr/>
          </p:nvSpPr>
          <p:spPr>
            <a:xfrm>
              <a:off x="5641411" y="1935219"/>
              <a:ext cx="33493" cy="45682"/>
            </a:xfrm>
            <a:custGeom>
              <a:avLst/>
              <a:gdLst/>
              <a:ahLst/>
              <a:cxnLst/>
              <a:rect l="0" t="0" r="0" b="0"/>
              <a:pathLst>
                <a:path w="33493" h="45682">
                  <a:moveTo>
                    <a:pt x="28103" y="0"/>
                  </a:moveTo>
                  <a:lnTo>
                    <a:pt x="33493" y="45682"/>
                  </a:lnTo>
                  <a:lnTo>
                    <a:pt x="0" y="14153"/>
                  </a:lnTo>
                  <a:lnTo>
                    <a:pt x="28103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5" name="Shape 275">
              <a:extLst>
                <a:ext uri="{FF2B5EF4-FFF2-40B4-BE49-F238E27FC236}">
                  <a16:creationId xmlns:a16="http://schemas.microsoft.com/office/drawing/2014/main" id="{23121368-1DD4-BD16-5F4C-F1BDE6EEE39D}"/>
                </a:ext>
              </a:extLst>
            </p:cNvPr>
            <p:cNvSpPr/>
            <p:nvPr/>
          </p:nvSpPr>
          <p:spPr>
            <a:xfrm>
              <a:off x="5326950" y="1106600"/>
              <a:ext cx="328614" cy="655758"/>
            </a:xfrm>
            <a:custGeom>
              <a:avLst/>
              <a:gdLst/>
              <a:ahLst/>
              <a:cxnLst/>
              <a:rect l="0" t="0" r="0" b="0"/>
              <a:pathLst>
                <a:path w="328614" h="655758">
                  <a:moveTo>
                    <a:pt x="0" y="655758"/>
                  </a:moveTo>
                  <a:lnTo>
                    <a:pt x="328614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6" name="Shape 276">
              <a:extLst>
                <a:ext uri="{FF2B5EF4-FFF2-40B4-BE49-F238E27FC236}">
                  <a16:creationId xmlns:a16="http://schemas.microsoft.com/office/drawing/2014/main" id="{E1D89D53-2A46-0487-1342-1EFEC2B06908}"/>
                </a:ext>
              </a:extLst>
            </p:cNvPr>
            <p:cNvSpPr/>
            <p:nvPr/>
          </p:nvSpPr>
          <p:spPr>
            <a:xfrm>
              <a:off x="5641499" y="1067955"/>
              <a:ext cx="33431" cy="45693"/>
            </a:xfrm>
            <a:custGeom>
              <a:avLst/>
              <a:gdLst/>
              <a:ahLst/>
              <a:cxnLst/>
              <a:rect l="0" t="0" r="0" b="0"/>
              <a:pathLst>
                <a:path w="33431" h="45693">
                  <a:moveTo>
                    <a:pt x="33431" y="0"/>
                  </a:moveTo>
                  <a:lnTo>
                    <a:pt x="28131" y="45693"/>
                  </a:lnTo>
                  <a:lnTo>
                    <a:pt x="0" y="31596"/>
                  </a:lnTo>
                  <a:lnTo>
                    <a:pt x="33431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7" name="Shape 278">
              <a:extLst>
                <a:ext uri="{FF2B5EF4-FFF2-40B4-BE49-F238E27FC236}">
                  <a16:creationId xmlns:a16="http://schemas.microsoft.com/office/drawing/2014/main" id="{3CEE312C-7F25-021B-6015-A95D15B2AD19}"/>
                </a:ext>
              </a:extLst>
            </p:cNvPr>
            <p:cNvSpPr/>
            <p:nvPr/>
          </p:nvSpPr>
          <p:spPr>
            <a:xfrm>
              <a:off x="5326950" y="1556286"/>
              <a:ext cx="306778" cy="206072"/>
            </a:xfrm>
            <a:custGeom>
              <a:avLst/>
              <a:gdLst/>
              <a:ahLst/>
              <a:cxnLst/>
              <a:rect l="0" t="0" r="0" b="0"/>
              <a:pathLst>
                <a:path w="306778" h="206072">
                  <a:moveTo>
                    <a:pt x="0" y="206072"/>
                  </a:moveTo>
                  <a:lnTo>
                    <a:pt x="306778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8" name="Shape 279">
              <a:extLst>
                <a:ext uri="{FF2B5EF4-FFF2-40B4-BE49-F238E27FC236}">
                  <a16:creationId xmlns:a16="http://schemas.microsoft.com/office/drawing/2014/main" id="{B2771461-E6E2-6A35-1E9F-82BBC4871B61}"/>
                </a:ext>
              </a:extLst>
            </p:cNvPr>
            <p:cNvSpPr/>
            <p:nvPr/>
          </p:nvSpPr>
          <p:spPr>
            <a:xfrm>
              <a:off x="5624955" y="1532183"/>
              <a:ext cx="44654" cy="37163"/>
            </a:xfrm>
            <a:custGeom>
              <a:avLst/>
              <a:gdLst/>
              <a:ahLst/>
              <a:cxnLst/>
              <a:rect l="0" t="0" r="0" b="0"/>
              <a:pathLst>
                <a:path w="44654" h="37163">
                  <a:moveTo>
                    <a:pt x="44654" y="0"/>
                  </a:moveTo>
                  <a:lnTo>
                    <a:pt x="17545" y="37163"/>
                  </a:lnTo>
                  <a:lnTo>
                    <a:pt x="0" y="11043"/>
                  </a:lnTo>
                  <a:lnTo>
                    <a:pt x="44654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69" name="Shape 281">
              <a:extLst>
                <a:ext uri="{FF2B5EF4-FFF2-40B4-BE49-F238E27FC236}">
                  <a16:creationId xmlns:a16="http://schemas.microsoft.com/office/drawing/2014/main" id="{8F6DBE28-1EEB-BCB3-E3DA-42A34D10F141}"/>
                </a:ext>
              </a:extLst>
            </p:cNvPr>
            <p:cNvSpPr/>
            <p:nvPr/>
          </p:nvSpPr>
          <p:spPr>
            <a:xfrm>
              <a:off x="5326950" y="1556286"/>
              <a:ext cx="306778" cy="206072"/>
            </a:xfrm>
            <a:custGeom>
              <a:avLst/>
              <a:gdLst/>
              <a:ahLst/>
              <a:cxnLst/>
              <a:rect l="0" t="0" r="0" b="0"/>
              <a:pathLst>
                <a:path w="306778" h="206072">
                  <a:moveTo>
                    <a:pt x="0" y="206072"/>
                  </a:moveTo>
                  <a:lnTo>
                    <a:pt x="306778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0" name="Shape 282">
              <a:extLst>
                <a:ext uri="{FF2B5EF4-FFF2-40B4-BE49-F238E27FC236}">
                  <a16:creationId xmlns:a16="http://schemas.microsoft.com/office/drawing/2014/main" id="{E9AFEAB5-58C0-5CEF-AFF5-589DCCD22CE3}"/>
                </a:ext>
              </a:extLst>
            </p:cNvPr>
            <p:cNvSpPr/>
            <p:nvPr/>
          </p:nvSpPr>
          <p:spPr>
            <a:xfrm>
              <a:off x="5624955" y="1532183"/>
              <a:ext cx="44654" cy="37163"/>
            </a:xfrm>
            <a:custGeom>
              <a:avLst/>
              <a:gdLst/>
              <a:ahLst/>
              <a:cxnLst/>
              <a:rect l="0" t="0" r="0" b="0"/>
              <a:pathLst>
                <a:path w="44654" h="37163">
                  <a:moveTo>
                    <a:pt x="44654" y="0"/>
                  </a:moveTo>
                  <a:lnTo>
                    <a:pt x="17545" y="37163"/>
                  </a:lnTo>
                  <a:lnTo>
                    <a:pt x="0" y="11043"/>
                  </a:lnTo>
                  <a:lnTo>
                    <a:pt x="44654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1" name="Shape 284">
              <a:extLst>
                <a:ext uri="{FF2B5EF4-FFF2-40B4-BE49-F238E27FC236}">
                  <a16:creationId xmlns:a16="http://schemas.microsoft.com/office/drawing/2014/main" id="{6E9CD099-A41D-788D-3A9A-6AEFD5EC7791}"/>
                </a:ext>
              </a:extLst>
            </p:cNvPr>
            <p:cNvSpPr/>
            <p:nvPr/>
          </p:nvSpPr>
          <p:spPr>
            <a:xfrm>
              <a:off x="5326950" y="1762358"/>
              <a:ext cx="306346" cy="199758"/>
            </a:xfrm>
            <a:custGeom>
              <a:avLst/>
              <a:gdLst/>
              <a:ahLst/>
              <a:cxnLst/>
              <a:rect l="0" t="0" r="0" b="0"/>
              <a:pathLst>
                <a:path w="306346" h="199758">
                  <a:moveTo>
                    <a:pt x="0" y="0"/>
                  </a:moveTo>
                  <a:lnTo>
                    <a:pt x="306346" y="199758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2" name="Shape 285">
              <a:extLst>
                <a:ext uri="{FF2B5EF4-FFF2-40B4-BE49-F238E27FC236}">
                  <a16:creationId xmlns:a16="http://schemas.microsoft.com/office/drawing/2014/main" id="{B4771A62-DA50-F63E-5C89-E8D8893C7E13}"/>
                </a:ext>
              </a:extLst>
            </p:cNvPr>
            <p:cNvSpPr/>
            <p:nvPr/>
          </p:nvSpPr>
          <p:spPr>
            <a:xfrm>
              <a:off x="5624703" y="1948937"/>
              <a:ext cx="44801" cy="36788"/>
            </a:xfrm>
            <a:custGeom>
              <a:avLst/>
              <a:gdLst/>
              <a:ahLst/>
              <a:cxnLst/>
              <a:rect l="0" t="0" r="0" b="0"/>
              <a:pathLst>
                <a:path w="44801" h="36788">
                  <a:moveTo>
                    <a:pt x="17187" y="0"/>
                  </a:moveTo>
                  <a:lnTo>
                    <a:pt x="44801" y="36788"/>
                  </a:lnTo>
                  <a:lnTo>
                    <a:pt x="0" y="26357"/>
                  </a:lnTo>
                  <a:lnTo>
                    <a:pt x="17187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3" name="Shape 287">
              <a:extLst>
                <a:ext uri="{FF2B5EF4-FFF2-40B4-BE49-F238E27FC236}">
                  <a16:creationId xmlns:a16="http://schemas.microsoft.com/office/drawing/2014/main" id="{07A58605-57A2-64E9-9D16-1E0069EACD29}"/>
                </a:ext>
              </a:extLst>
            </p:cNvPr>
            <p:cNvSpPr/>
            <p:nvPr/>
          </p:nvSpPr>
          <p:spPr>
            <a:xfrm>
              <a:off x="6124505" y="586559"/>
              <a:ext cx="297068" cy="0"/>
            </a:xfrm>
            <a:custGeom>
              <a:avLst/>
              <a:gdLst/>
              <a:ahLst/>
              <a:cxnLst/>
              <a:rect l="0" t="0" r="0" b="0"/>
              <a:pathLst>
                <a:path w="297068">
                  <a:moveTo>
                    <a:pt x="0" y="0"/>
                  </a:moveTo>
                  <a:lnTo>
                    <a:pt x="297068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4" name="Shape 288">
              <a:extLst>
                <a:ext uri="{FF2B5EF4-FFF2-40B4-BE49-F238E27FC236}">
                  <a16:creationId xmlns:a16="http://schemas.microsoft.com/office/drawing/2014/main" id="{471CAABC-1833-27DC-B6D7-E96C8CDD7DEB}"/>
                </a:ext>
              </a:extLst>
            </p:cNvPr>
            <p:cNvSpPr/>
            <p:nvPr/>
          </p:nvSpPr>
          <p:spPr>
            <a:xfrm>
              <a:off x="6421573" y="570826"/>
              <a:ext cx="43225" cy="31466"/>
            </a:xfrm>
            <a:custGeom>
              <a:avLst/>
              <a:gdLst/>
              <a:ahLst/>
              <a:cxnLst/>
              <a:rect l="0" t="0" r="0" b="0"/>
              <a:pathLst>
                <a:path w="43225" h="31466">
                  <a:moveTo>
                    <a:pt x="0" y="0"/>
                  </a:moveTo>
                  <a:lnTo>
                    <a:pt x="43225" y="15733"/>
                  </a:lnTo>
                  <a:lnTo>
                    <a:pt x="0" y="31466"/>
                  </a:lnTo>
                  <a:lnTo>
                    <a:pt x="0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5" name="Shape 290">
              <a:extLst>
                <a:ext uri="{FF2B5EF4-FFF2-40B4-BE49-F238E27FC236}">
                  <a16:creationId xmlns:a16="http://schemas.microsoft.com/office/drawing/2014/main" id="{E9B8AE2D-1B3C-C375-C6F6-D379A7A34423}"/>
                </a:ext>
              </a:extLst>
            </p:cNvPr>
            <p:cNvSpPr/>
            <p:nvPr/>
          </p:nvSpPr>
          <p:spPr>
            <a:xfrm>
              <a:off x="6124505" y="1055500"/>
              <a:ext cx="297068" cy="0"/>
            </a:xfrm>
            <a:custGeom>
              <a:avLst/>
              <a:gdLst/>
              <a:ahLst/>
              <a:cxnLst/>
              <a:rect l="0" t="0" r="0" b="0"/>
              <a:pathLst>
                <a:path w="297068">
                  <a:moveTo>
                    <a:pt x="0" y="0"/>
                  </a:moveTo>
                  <a:lnTo>
                    <a:pt x="297068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6" name="Shape 291">
              <a:extLst>
                <a:ext uri="{FF2B5EF4-FFF2-40B4-BE49-F238E27FC236}">
                  <a16:creationId xmlns:a16="http://schemas.microsoft.com/office/drawing/2014/main" id="{513E3FF9-DEFA-606C-2281-8C91ADC678E4}"/>
                </a:ext>
              </a:extLst>
            </p:cNvPr>
            <p:cNvSpPr/>
            <p:nvPr/>
          </p:nvSpPr>
          <p:spPr>
            <a:xfrm>
              <a:off x="6421573" y="1039767"/>
              <a:ext cx="43225" cy="31466"/>
            </a:xfrm>
            <a:custGeom>
              <a:avLst/>
              <a:gdLst/>
              <a:ahLst/>
              <a:cxnLst/>
              <a:rect l="0" t="0" r="0" b="0"/>
              <a:pathLst>
                <a:path w="43225" h="31466">
                  <a:moveTo>
                    <a:pt x="0" y="0"/>
                  </a:moveTo>
                  <a:lnTo>
                    <a:pt x="43225" y="15733"/>
                  </a:lnTo>
                  <a:lnTo>
                    <a:pt x="0" y="31466"/>
                  </a:lnTo>
                  <a:lnTo>
                    <a:pt x="0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7" name="Shape 293">
              <a:extLst>
                <a:ext uri="{FF2B5EF4-FFF2-40B4-BE49-F238E27FC236}">
                  <a16:creationId xmlns:a16="http://schemas.microsoft.com/office/drawing/2014/main" id="{AC2F91E8-4A56-2352-99E9-A7D05E38002A}"/>
                </a:ext>
              </a:extLst>
            </p:cNvPr>
            <p:cNvSpPr/>
            <p:nvPr/>
          </p:nvSpPr>
          <p:spPr>
            <a:xfrm>
              <a:off x="6124505" y="1524439"/>
              <a:ext cx="297068" cy="0"/>
            </a:xfrm>
            <a:custGeom>
              <a:avLst/>
              <a:gdLst/>
              <a:ahLst/>
              <a:cxnLst/>
              <a:rect l="0" t="0" r="0" b="0"/>
              <a:pathLst>
                <a:path w="297068">
                  <a:moveTo>
                    <a:pt x="0" y="0"/>
                  </a:moveTo>
                  <a:lnTo>
                    <a:pt x="297068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8" name="Shape 294">
              <a:extLst>
                <a:ext uri="{FF2B5EF4-FFF2-40B4-BE49-F238E27FC236}">
                  <a16:creationId xmlns:a16="http://schemas.microsoft.com/office/drawing/2014/main" id="{102B1280-A1A0-DE78-FADC-476ED5D151CE}"/>
                </a:ext>
              </a:extLst>
            </p:cNvPr>
            <p:cNvSpPr/>
            <p:nvPr/>
          </p:nvSpPr>
          <p:spPr>
            <a:xfrm>
              <a:off x="6421573" y="1508707"/>
              <a:ext cx="43225" cy="31466"/>
            </a:xfrm>
            <a:custGeom>
              <a:avLst/>
              <a:gdLst/>
              <a:ahLst/>
              <a:cxnLst/>
              <a:rect l="0" t="0" r="0" b="0"/>
              <a:pathLst>
                <a:path w="43225" h="31466">
                  <a:moveTo>
                    <a:pt x="0" y="0"/>
                  </a:moveTo>
                  <a:lnTo>
                    <a:pt x="43225" y="15733"/>
                  </a:lnTo>
                  <a:lnTo>
                    <a:pt x="0" y="31466"/>
                  </a:lnTo>
                  <a:lnTo>
                    <a:pt x="0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79" name="Shape 296">
              <a:extLst>
                <a:ext uri="{FF2B5EF4-FFF2-40B4-BE49-F238E27FC236}">
                  <a16:creationId xmlns:a16="http://schemas.microsoft.com/office/drawing/2014/main" id="{D2A2D0FA-B211-0B85-AA60-7A5EDA994C9A}"/>
                </a:ext>
              </a:extLst>
            </p:cNvPr>
            <p:cNvSpPr/>
            <p:nvPr/>
          </p:nvSpPr>
          <p:spPr>
            <a:xfrm>
              <a:off x="6124505" y="1993380"/>
              <a:ext cx="297068" cy="0"/>
            </a:xfrm>
            <a:custGeom>
              <a:avLst/>
              <a:gdLst/>
              <a:ahLst/>
              <a:cxnLst/>
              <a:rect l="0" t="0" r="0" b="0"/>
              <a:pathLst>
                <a:path w="297068">
                  <a:moveTo>
                    <a:pt x="0" y="0"/>
                  </a:moveTo>
                  <a:lnTo>
                    <a:pt x="297068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0" name="Shape 297">
              <a:extLst>
                <a:ext uri="{FF2B5EF4-FFF2-40B4-BE49-F238E27FC236}">
                  <a16:creationId xmlns:a16="http://schemas.microsoft.com/office/drawing/2014/main" id="{C8526438-9BB8-44E2-001A-8588B517599F}"/>
                </a:ext>
              </a:extLst>
            </p:cNvPr>
            <p:cNvSpPr/>
            <p:nvPr/>
          </p:nvSpPr>
          <p:spPr>
            <a:xfrm>
              <a:off x="6421573" y="1977647"/>
              <a:ext cx="43225" cy="31466"/>
            </a:xfrm>
            <a:custGeom>
              <a:avLst/>
              <a:gdLst/>
              <a:ahLst/>
              <a:cxnLst/>
              <a:rect l="0" t="0" r="0" b="0"/>
              <a:pathLst>
                <a:path w="43225" h="31466">
                  <a:moveTo>
                    <a:pt x="0" y="0"/>
                  </a:moveTo>
                  <a:lnTo>
                    <a:pt x="43225" y="15733"/>
                  </a:lnTo>
                  <a:lnTo>
                    <a:pt x="0" y="31466"/>
                  </a:lnTo>
                  <a:lnTo>
                    <a:pt x="0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1" name="Shape 299">
              <a:extLst>
                <a:ext uri="{FF2B5EF4-FFF2-40B4-BE49-F238E27FC236}">
                  <a16:creationId xmlns:a16="http://schemas.microsoft.com/office/drawing/2014/main" id="{FF14686D-6364-6A57-C466-E980580B0E79}"/>
                </a:ext>
              </a:extLst>
            </p:cNvPr>
            <p:cNvSpPr/>
            <p:nvPr/>
          </p:nvSpPr>
          <p:spPr>
            <a:xfrm>
              <a:off x="6124505" y="586559"/>
              <a:ext cx="319770" cy="423311"/>
            </a:xfrm>
            <a:custGeom>
              <a:avLst/>
              <a:gdLst/>
              <a:ahLst/>
              <a:cxnLst/>
              <a:rect l="0" t="0" r="0" b="0"/>
              <a:pathLst>
                <a:path w="319770" h="423311">
                  <a:moveTo>
                    <a:pt x="0" y="0"/>
                  </a:moveTo>
                  <a:lnTo>
                    <a:pt x="319770" y="423311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2" name="Shape 300">
              <a:extLst>
                <a:ext uri="{FF2B5EF4-FFF2-40B4-BE49-F238E27FC236}">
                  <a16:creationId xmlns:a16="http://schemas.microsoft.com/office/drawing/2014/main" id="{FC08EA75-748C-B213-57DE-73383712F59E}"/>
                </a:ext>
              </a:extLst>
            </p:cNvPr>
            <p:cNvSpPr/>
            <p:nvPr/>
          </p:nvSpPr>
          <p:spPr>
            <a:xfrm>
              <a:off x="6431723" y="1000387"/>
              <a:ext cx="38608" cy="43974"/>
            </a:xfrm>
            <a:custGeom>
              <a:avLst/>
              <a:gdLst/>
              <a:ahLst/>
              <a:cxnLst/>
              <a:rect l="0" t="0" r="0" b="0"/>
              <a:pathLst>
                <a:path w="38608" h="43974">
                  <a:moveTo>
                    <a:pt x="25107" y="0"/>
                  </a:moveTo>
                  <a:lnTo>
                    <a:pt x="38608" y="43974"/>
                  </a:lnTo>
                  <a:lnTo>
                    <a:pt x="0" y="18966"/>
                  </a:lnTo>
                  <a:lnTo>
                    <a:pt x="25107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3" name="Shape 302">
              <a:extLst>
                <a:ext uri="{FF2B5EF4-FFF2-40B4-BE49-F238E27FC236}">
                  <a16:creationId xmlns:a16="http://schemas.microsoft.com/office/drawing/2014/main" id="{7C571AB5-1D1A-262C-0B5B-41615627A81B}"/>
                </a:ext>
              </a:extLst>
            </p:cNvPr>
            <p:cNvSpPr/>
            <p:nvPr/>
          </p:nvSpPr>
          <p:spPr>
            <a:xfrm>
              <a:off x="6124505" y="586559"/>
              <a:ext cx="334025" cy="884362"/>
            </a:xfrm>
            <a:custGeom>
              <a:avLst/>
              <a:gdLst/>
              <a:ahLst/>
              <a:cxnLst/>
              <a:rect l="0" t="0" r="0" b="0"/>
              <a:pathLst>
                <a:path w="334025" h="884362">
                  <a:moveTo>
                    <a:pt x="0" y="0"/>
                  </a:moveTo>
                  <a:lnTo>
                    <a:pt x="334025" y="884362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4" name="Shape 303">
              <a:extLst>
                <a:ext uri="{FF2B5EF4-FFF2-40B4-BE49-F238E27FC236}">
                  <a16:creationId xmlns:a16="http://schemas.microsoft.com/office/drawing/2014/main" id="{C440DBCD-62C5-1BD0-4389-F118588D15D1}"/>
                </a:ext>
              </a:extLst>
            </p:cNvPr>
            <p:cNvSpPr/>
            <p:nvPr/>
          </p:nvSpPr>
          <p:spPr>
            <a:xfrm>
              <a:off x="6443813" y="1465362"/>
              <a:ext cx="29990" cy="45996"/>
            </a:xfrm>
            <a:custGeom>
              <a:avLst/>
              <a:gdLst/>
              <a:ahLst/>
              <a:cxnLst/>
              <a:rect l="0" t="0" r="0" b="0"/>
              <a:pathLst>
                <a:path w="29990" h="45996">
                  <a:moveTo>
                    <a:pt x="29435" y="0"/>
                  </a:moveTo>
                  <a:lnTo>
                    <a:pt x="29990" y="45996"/>
                  </a:lnTo>
                  <a:lnTo>
                    <a:pt x="0" y="11118"/>
                  </a:lnTo>
                  <a:lnTo>
                    <a:pt x="29435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5" name="Shape 305">
              <a:extLst>
                <a:ext uri="{FF2B5EF4-FFF2-40B4-BE49-F238E27FC236}">
                  <a16:creationId xmlns:a16="http://schemas.microsoft.com/office/drawing/2014/main" id="{B1C414C7-0AF5-AA55-8CF3-CA53F0DA8548}"/>
                </a:ext>
              </a:extLst>
            </p:cNvPr>
            <p:cNvSpPr/>
            <p:nvPr/>
          </p:nvSpPr>
          <p:spPr>
            <a:xfrm>
              <a:off x="6124505" y="586559"/>
              <a:ext cx="340265" cy="1351442"/>
            </a:xfrm>
            <a:custGeom>
              <a:avLst/>
              <a:gdLst/>
              <a:ahLst/>
              <a:cxnLst/>
              <a:rect l="0" t="0" r="0" b="0"/>
              <a:pathLst>
                <a:path w="340265" h="1351442">
                  <a:moveTo>
                    <a:pt x="0" y="0"/>
                  </a:moveTo>
                  <a:lnTo>
                    <a:pt x="340265" y="1351442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6" name="Shape 306">
              <a:extLst>
                <a:ext uri="{FF2B5EF4-FFF2-40B4-BE49-F238E27FC236}">
                  <a16:creationId xmlns:a16="http://schemas.microsoft.com/office/drawing/2014/main" id="{1C923DA9-5EF4-A7CE-85E6-45627E0B9022}"/>
                </a:ext>
              </a:extLst>
            </p:cNvPr>
            <p:cNvSpPr/>
            <p:nvPr/>
          </p:nvSpPr>
          <p:spPr>
            <a:xfrm>
              <a:off x="6449514" y="1934160"/>
              <a:ext cx="30514" cy="45758"/>
            </a:xfrm>
            <a:custGeom>
              <a:avLst/>
              <a:gdLst/>
              <a:ahLst/>
              <a:cxnLst/>
              <a:rect l="0" t="0" r="0" b="0"/>
              <a:pathLst>
                <a:path w="30514" h="45758">
                  <a:moveTo>
                    <a:pt x="30514" y="0"/>
                  </a:moveTo>
                  <a:lnTo>
                    <a:pt x="25810" y="45758"/>
                  </a:lnTo>
                  <a:lnTo>
                    <a:pt x="0" y="7683"/>
                  </a:lnTo>
                  <a:lnTo>
                    <a:pt x="30514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7" name="Shape 308">
              <a:extLst>
                <a:ext uri="{FF2B5EF4-FFF2-40B4-BE49-F238E27FC236}">
                  <a16:creationId xmlns:a16="http://schemas.microsoft.com/office/drawing/2014/main" id="{278CF4B9-4F1A-F599-B228-4DE25945B20B}"/>
                </a:ext>
              </a:extLst>
            </p:cNvPr>
            <p:cNvSpPr/>
            <p:nvPr/>
          </p:nvSpPr>
          <p:spPr>
            <a:xfrm>
              <a:off x="6124505" y="1055500"/>
              <a:ext cx="319770" cy="423311"/>
            </a:xfrm>
            <a:custGeom>
              <a:avLst/>
              <a:gdLst/>
              <a:ahLst/>
              <a:cxnLst/>
              <a:rect l="0" t="0" r="0" b="0"/>
              <a:pathLst>
                <a:path w="319770" h="423311">
                  <a:moveTo>
                    <a:pt x="0" y="0"/>
                  </a:moveTo>
                  <a:lnTo>
                    <a:pt x="319770" y="423311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8" name="Shape 309">
              <a:extLst>
                <a:ext uri="{FF2B5EF4-FFF2-40B4-BE49-F238E27FC236}">
                  <a16:creationId xmlns:a16="http://schemas.microsoft.com/office/drawing/2014/main" id="{0B54A812-E304-3A80-2DB9-A1737CDD5377}"/>
                </a:ext>
              </a:extLst>
            </p:cNvPr>
            <p:cNvSpPr/>
            <p:nvPr/>
          </p:nvSpPr>
          <p:spPr>
            <a:xfrm>
              <a:off x="6431723" y="1469328"/>
              <a:ext cx="38608" cy="43974"/>
            </a:xfrm>
            <a:custGeom>
              <a:avLst/>
              <a:gdLst/>
              <a:ahLst/>
              <a:cxnLst/>
              <a:rect l="0" t="0" r="0" b="0"/>
              <a:pathLst>
                <a:path w="38608" h="43974">
                  <a:moveTo>
                    <a:pt x="25107" y="0"/>
                  </a:moveTo>
                  <a:lnTo>
                    <a:pt x="38608" y="43974"/>
                  </a:lnTo>
                  <a:lnTo>
                    <a:pt x="0" y="18966"/>
                  </a:lnTo>
                  <a:lnTo>
                    <a:pt x="25107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89" name="Shape 311">
              <a:extLst>
                <a:ext uri="{FF2B5EF4-FFF2-40B4-BE49-F238E27FC236}">
                  <a16:creationId xmlns:a16="http://schemas.microsoft.com/office/drawing/2014/main" id="{28EF7F58-80CB-518D-81CD-04D91789EB5E}"/>
                </a:ext>
              </a:extLst>
            </p:cNvPr>
            <p:cNvSpPr/>
            <p:nvPr/>
          </p:nvSpPr>
          <p:spPr>
            <a:xfrm>
              <a:off x="6124505" y="1055500"/>
              <a:ext cx="334025" cy="884361"/>
            </a:xfrm>
            <a:custGeom>
              <a:avLst/>
              <a:gdLst/>
              <a:ahLst/>
              <a:cxnLst/>
              <a:rect l="0" t="0" r="0" b="0"/>
              <a:pathLst>
                <a:path w="334025" h="884361">
                  <a:moveTo>
                    <a:pt x="0" y="0"/>
                  </a:moveTo>
                  <a:lnTo>
                    <a:pt x="334025" y="884361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0" name="Shape 312">
              <a:extLst>
                <a:ext uri="{FF2B5EF4-FFF2-40B4-BE49-F238E27FC236}">
                  <a16:creationId xmlns:a16="http://schemas.microsoft.com/office/drawing/2014/main" id="{13639907-575E-8C32-11E8-5B1D95B171A5}"/>
                </a:ext>
              </a:extLst>
            </p:cNvPr>
            <p:cNvSpPr/>
            <p:nvPr/>
          </p:nvSpPr>
          <p:spPr>
            <a:xfrm>
              <a:off x="6443813" y="1934302"/>
              <a:ext cx="29990" cy="45996"/>
            </a:xfrm>
            <a:custGeom>
              <a:avLst/>
              <a:gdLst/>
              <a:ahLst/>
              <a:cxnLst/>
              <a:rect l="0" t="0" r="0" b="0"/>
              <a:pathLst>
                <a:path w="29990" h="45996">
                  <a:moveTo>
                    <a:pt x="29435" y="0"/>
                  </a:moveTo>
                  <a:lnTo>
                    <a:pt x="29990" y="45996"/>
                  </a:lnTo>
                  <a:lnTo>
                    <a:pt x="0" y="11118"/>
                  </a:lnTo>
                  <a:lnTo>
                    <a:pt x="29435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1" name="Shape 314">
              <a:extLst>
                <a:ext uri="{FF2B5EF4-FFF2-40B4-BE49-F238E27FC236}">
                  <a16:creationId xmlns:a16="http://schemas.microsoft.com/office/drawing/2014/main" id="{6EFD040C-1DC3-63AD-C23B-56B86F08E68C}"/>
                </a:ext>
              </a:extLst>
            </p:cNvPr>
            <p:cNvSpPr/>
            <p:nvPr/>
          </p:nvSpPr>
          <p:spPr>
            <a:xfrm>
              <a:off x="6124505" y="640078"/>
              <a:ext cx="334025" cy="884362"/>
            </a:xfrm>
            <a:custGeom>
              <a:avLst/>
              <a:gdLst/>
              <a:ahLst/>
              <a:cxnLst/>
              <a:rect l="0" t="0" r="0" b="0"/>
              <a:pathLst>
                <a:path w="334025" h="884362">
                  <a:moveTo>
                    <a:pt x="0" y="884362"/>
                  </a:moveTo>
                  <a:lnTo>
                    <a:pt x="334025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2" name="Shape 315">
              <a:extLst>
                <a:ext uri="{FF2B5EF4-FFF2-40B4-BE49-F238E27FC236}">
                  <a16:creationId xmlns:a16="http://schemas.microsoft.com/office/drawing/2014/main" id="{D3AA5CD8-593A-F2BE-E1CC-8E1B64C680E8}"/>
                </a:ext>
              </a:extLst>
            </p:cNvPr>
            <p:cNvSpPr/>
            <p:nvPr/>
          </p:nvSpPr>
          <p:spPr>
            <a:xfrm>
              <a:off x="6443813" y="599641"/>
              <a:ext cx="29990" cy="45996"/>
            </a:xfrm>
            <a:custGeom>
              <a:avLst/>
              <a:gdLst/>
              <a:ahLst/>
              <a:cxnLst/>
              <a:rect l="0" t="0" r="0" b="0"/>
              <a:pathLst>
                <a:path w="29990" h="45996">
                  <a:moveTo>
                    <a:pt x="29990" y="0"/>
                  </a:moveTo>
                  <a:lnTo>
                    <a:pt x="29435" y="45996"/>
                  </a:lnTo>
                  <a:lnTo>
                    <a:pt x="0" y="34878"/>
                  </a:lnTo>
                  <a:lnTo>
                    <a:pt x="29990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3" name="Shape 317">
              <a:extLst>
                <a:ext uri="{FF2B5EF4-FFF2-40B4-BE49-F238E27FC236}">
                  <a16:creationId xmlns:a16="http://schemas.microsoft.com/office/drawing/2014/main" id="{44F4BBAC-90C1-6BF3-BDBB-90A3193C5621}"/>
                </a:ext>
              </a:extLst>
            </p:cNvPr>
            <p:cNvSpPr/>
            <p:nvPr/>
          </p:nvSpPr>
          <p:spPr>
            <a:xfrm>
              <a:off x="6124505" y="1101128"/>
              <a:ext cx="319770" cy="423311"/>
            </a:xfrm>
            <a:custGeom>
              <a:avLst/>
              <a:gdLst/>
              <a:ahLst/>
              <a:cxnLst/>
              <a:rect l="0" t="0" r="0" b="0"/>
              <a:pathLst>
                <a:path w="319770" h="423311">
                  <a:moveTo>
                    <a:pt x="0" y="423311"/>
                  </a:moveTo>
                  <a:lnTo>
                    <a:pt x="31977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4" name="Shape 318">
              <a:extLst>
                <a:ext uri="{FF2B5EF4-FFF2-40B4-BE49-F238E27FC236}">
                  <a16:creationId xmlns:a16="http://schemas.microsoft.com/office/drawing/2014/main" id="{5C7385D1-6CC7-4255-A4E1-28703F79F45E}"/>
                </a:ext>
              </a:extLst>
            </p:cNvPr>
            <p:cNvSpPr/>
            <p:nvPr/>
          </p:nvSpPr>
          <p:spPr>
            <a:xfrm>
              <a:off x="6431723" y="1066638"/>
              <a:ext cx="38608" cy="43974"/>
            </a:xfrm>
            <a:custGeom>
              <a:avLst/>
              <a:gdLst/>
              <a:ahLst/>
              <a:cxnLst/>
              <a:rect l="0" t="0" r="0" b="0"/>
              <a:pathLst>
                <a:path w="38608" h="43974">
                  <a:moveTo>
                    <a:pt x="38608" y="0"/>
                  </a:moveTo>
                  <a:lnTo>
                    <a:pt x="25107" y="43974"/>
                  </a:lnTo>
                  <a:lnTo>
                    <a:pt x="0" y="25008"/>
                  </a:lnTo>
                  <a:lnTo>
                    <a:pt x="38608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5" name="Shape 320">
              <a:extLst>
                <a:ext uri="{FF2B5EF4-FFF2-40B4-BE49-F238E27FC236}">
                  <a16:creationId xmlns:a16="http://schemas.microsoft.com/office/drawing/2014/main" id="{C44C879D-8512-7368-4835-9E157E7CFE90}"/>
                </a:ext>
              </a:extLst>
            </p:cNvPr>
            <p:cNvSpPr/>
            <p:nvPr/>
          </p:nvSpPr>
          <p:spPr>
            <a:xfrm>
              <a:off x="6124505" y="1570069"/>
              <a:ext cx="319770" cy="423311"/>
            </a:xfrm>
            <a:custGeom>
              <a:avLst/>
              <a:gdLst/>
              <a:ahLst/>
              <a:cxnLst/>
              <a:rect l="0" t="0" r="0" b="0"/>
              <a:pathLst>
                <a:path w="319770" h="423311">
                  <a:moveTo>
                    <a:pt x="0" y="423311"/>
                  </a:moveTo>
                  <a:lnTo>
                    <a:pt x="31977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6" name="Shape 321">
              <a:extLst>
                <a:ext uri="{FF2B5EF4-FFF2-40B4-BE49-F238E27FC236}">
                  <a16:creationId xmlns:a16="http://schemas.microsoft.com/office/drawing/2014/main" id="{3F8FED7A-D5AA-C416-5CD6-C42FC214C48A}"/>
                </a:ext>
              </a:extLst>
            </p:cNvPr>
            <p:cNvSpPr/>
            <p:nvPr/>
          </p:nvSpPr>
          <p:spPr>
            <a:xfrm>
              <a:off x="6431723" y="1535578"/>
              <a:ext cx="38608" cy="43974"/>
            </a:xfrm>
            <a:custGeom>
              <a:avLst/>
              <a:gdLst/>
              <a:ahLst/>
              <a:cxnLst/>
              <a:rect l="0" t="0" r="0" b="0"/>
              <a:pathLst>
                <a:path w="38608" h="43974">
                  <a:moveTo>
                    <a:pt x="38608" y="0"/>
                  </a:moveTo>
                  <a:lnTo>
                    <a:pt x="25107" y="43974"/>
                  </a:lnTo>
                  <a:lnTo>
                    <a:pt x="0" y="25008"/>
                  </a:lnTo>
                  <a:lnTo>
                    <a:pt x="38608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7" name="Shape 323">
              <a:extLst>
                <a:ext uri="{FF2B5EF4-FFF2-40B4-BE49-F238E27FC236}">
                  <a16:creationId xmlns:a16="http://schemas.microsoft.com/office/drawing/2014/main" id="{575EAF76-1612-1A8C-7C62-394995B45E49}"/>
                </a:ext>
              </a:extLst>
            </p:cNvPr>
            <p:cNvSpPr/>
            <p:nvPr/>
          </p:nvSpPr>
          <p:spPr>
            <a:xfrm>
              <a:off x="6124505" y="632188"/>
              <a:ext cx="319770" cy="423311"/>
            </a:xfrm>
            <a:custGeom>
              <a:avLst/>
              <a:gdLst/>
              <a:ahLst/>
              <a:cxnLst/>
              <a:rect l="0" t="0" r="0" b="0"/>
              <a:pathLst>
                <a:path w="319770" h="423311">
                  <a:moveTo>
                    <a:pt x="0" y="423311"/>
                  </a:moveTo>
                  <a:lnTo>
                    <a:pt x="319770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8" name="Shape 324">
              <a:extLst>
                <a:ext uri="{FF2B5EF4-FFF2-40B4-BE49-F238E27FC236}">
                  <a16:creationId xmlns:a16="http://schemas.microsoft.com/office/drawing/2014/main" id="{AB155D7D-F4D1-FB2C-E584-E9D0C1EAC887}"/>
                </a:ext>
              </a:extLst>
            </p:cNvPr>
            <p:cNvSpPr/>
            <p:nvPr/>
          </p:nvSpPr>
          <p:spPr>
            <a:xfrm>
              <a:off x="6431723" y="597698"/>
              <a:ext cx="38608" cy="43973"/>
            </a:xfrm>
            <a:custGeom>
              <a:avLst/>
              <a:gdLst/>
              <a:ahLst/>
              <a:cxnLst/>
              <a:rect l="0" t="0" r="0" b="0"/>
              <a:pathLst>
                <a:path w="38608" h="43973">
                  <a:moveTo>
                    <a:pt x="38608" y="0"/>
                  </a:moveTo>
                  <a:lnTo>
                    <a:pt x="25107" y="43973"/>
                  </a:lnTo>
                  <a:lnTo>
                    <a:pt x="0" y="25008"/>
                  </a:lnTo>
                  <a:lnTo>
                    <a:pt x="38608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99" name="Shape 326">
              <a:extLst>
                <a:ext uri="{FF2B5EF4-FFF2-40B4-BE49-F238E27FC236}">
                  <a16:creationId xmlns:a16="http://schemas.microsoft.com/office/drawing/2014/main" id="{B6003098-45E7-4F5C-DDFA-A03735193361}"/>
                </a:ext>
              </a:extLst>
            </p:cNvPr>
            <p:cNvSpPr/>
            <p:nvPr/>
          </p:nvSpPr>
          <p:spPr>
            <a:xfrm>
              <a:off x="6124505" y="1524439"/>
              <a:ext cx="319770" cy="423311"/>
            </a:xfrm>
            <a:custGeom>
              <a:avLst/>
              <a:gdLst/>
              <a:ahLst/>
              <a:cxnLst/>
              <a:rect l="0" t="0" r="0" b="0"/>
              <a:pathLst>
                <a:path w="319770" h="423311">
                  <a:moveTo>
                    <a:pt x="0" y="0"/>
                  </a:moveTo>
                  <a:lnTo>
                    <a:pt x="319770" y="423311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0" name="Shape 327">
              <a:extLst>
                <a:ext uri="{FF2B5EF4-FFF2-40B4-BE49-F238E27FC236}">
                  <a16:creationId xmlns:a16="http://schemas.microsoft.com/office/drawing/2014/main" id="{D0ECFED5-BC9C-EF33-E5E5-2986847FB44B}"/>
                </a:ext>
              </a:extLst>
            </p:cNvPr>
            <p:cNvSpPr/>
            <p:nvPr/>
          </p:nvSpPr>
          <p:spPr>
            <a:xfrm>
              <a:off x="6431723" y="1938268"/>
              <a:ext cx="38608" cy="43973"/>
            </a:xfrm>
            <a:custGeom>
              <a:avLst/>
              <a:gdLst/>
              <a:ahLst/>
              <a:cxnLst/>
              <a:rect l="0" t="0" r="0" b="0"/>
              <a:pathLst>
                <a:path w="38608" h="43973">
                  <a:moveTo>
                    <a:pt x="25107" y="0"/>
                  </a:moveTo>
                  <a:lnTo>
                    <a:pt x="38608" y="43973"/>
                  </a:lnTo>
                  <a:lnTo>
                    <a:pt x="0" y="18966"/>
                  </a:lnTo>
                  <a:lnTo>
                    <a:pt x="25107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1" name="Shape 329">
              <a:extLst>
                <a:ext uri="{FF2B5EF4-FFF2-40B4-BE49-F238E27FC236}">
                  <a16:creationId xmlns:a16="http://schemas.microsoft.com/office/drawing/2014/main" id="{CF19B37A-DE50-7BC2-9E00-202E53DD26B4}"/>
                </a:ext>
              </a:extLst>
            </p:cNvPr>
            <p:cNvSpPr/>
            <p:nvPr/>
          </p:nvSpPr>
          <p:spPr>
            <a:xfrm>
              <a:off x="6124505" y="1109018"/>
              <a:ext cx="334025" cy="884362"/>
            </a:xfrm>
            <a:custGeom>
              <a:avLst/>
              <a:gdLst/>
              <a:ahLst/>
              <a:cxnLst/>
              <a:rect l="0" t="0" r="0" b="0"/>
              <a:pathLst>
                <a:path w="334025" h="884362">
                  <a:moveTo>
                    <a:pt x="0" y="884362"/>
                  </a:moveTo>
                  <a:lnTo>
                    <a:pt x="334025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2" name="Shape 330">
              <a:extLst>
                <a:ext uri="{FF2B5EF4-FFF2-40B4-BE49-F238E27FC236}">
                  <a16:creationId xmlns:a16="http://schemas.microsoft.com/office/drawing/2014/main" id="{C27DEAFC-C2DF-B0BA-F7B9-9B03E99703C6}"/>
                </a:ext>
              </a:extLst>
            </p:cNvPr>
            <p:cNvSpPr/>
            <p:nvPr/>
          </p:nvSpPr>
          <p:spPr>
            <a:xfrm>
              <a:off x="6443813" y="1068581"/>
              <a:ext cx="29990" cy="45996"/>
            </a:xfrm>
            <a:custGeom>
              <a:avLst/>
              <a:gdLst/>
              <a:ahLst/>
              <a:cxnLst/>
              <a:rect l="0" t="0" r="0" b="0"/>
              <a:pathLst>
                <a:path w="29990" h="45996">
                  <a:moveTo>
                    <a:pt x="29990" y="0"/>
                  </a:moveTo>
                  <a:lnTo>
                    <a:pt x="29435" y="45996"/>
                  </a:lnTo>
                  <a:lnTo>
                    <a:pt x="0" y="34878"/>
                  </a:lnTo>
                  <a:lnTo>
                    <a:pt x="29990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3" name="Shape 332">
              <a:extLst>
                <a:ext uri="{FF2B5EF4-FFF2-40B4-BE49-F238E27FC236}">
                  <a16:creationId xmlns:a16="http://schemas.microsoft.com/office/drawing/2014/main" id="{C3EAAC31-5DA3-8B9A-B402-A1E687DBAE62}"/>
                </a:ext>
              </a:extLst>
            </p:cNvPr>
            <p:cNvSpPr/>
            <p:nvPr/>
          </p:nvSpPr>
          <p:spPr>
            <a:xfrm>
              <a:off x="6124505" y="641938"/>
              <a:ext cx="340265" cy="1351442"/>
            </a:xfrm>
            <a:custGeom>
              <a:avLst/>
              <a:gdLst/>
              <a:ahLst/>
              <a:cxnLst/>
              <a:rect l="0" t="0" r="0" b="0"/>
              <a:pathLst>
                <a:path w="340265" h="1351442">
                  <a:moveTo>
                    <a:pt x="0" y="1351442"/>
                  </a:moveTo>
                  <a:lnTo>
                    <a:pt x="340265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4" name="Shape 333">
              <a:extLst>
                <a:ext uri="{FF2B5EF4-FFF2-40B4-BE49-F238E27FC236}">
                  <a16:creationId xmlns:a16="http://schemas.microsoft.com/office/drawing/2014/main" id="{086A92F7-DE70-822D-5FAF-1ECE4D710426}"/>
                </a:ext>
              </a:extLst>
            </p:cNvPr>
            <p:cNvSpPr/>
            <p:nvPr/>
          </p:nvSpPr>
          <p:spPr>
            <a:xfrm>
              <a:off x="6449514" y="600021"/>
              <a:ext cx="30514" cy="45759"/>
            </a:xfrm>
            <a:custGeom>
              <a:avLst/>
              <a:gdLst/>
              <a:ahLst/>
              <a:cxnLst/>
              <a:rect l="0" t="0" r="0" b="0"/>
              <a:pathLst>
                <a:path w="30514" h="45759">
                  <a:moveTo>
                    <a:pt x="25810" y="0"/>
                  </a:moveTo>
                  <a:lnTo>
                    <a:pt x="30514" y="45759"/>
                  </a:lnTo>
                  <a:lnTo>
                    <a:pt x="0" y="38076"/>
                  </a:lnTo>
                  <a:lnTo>
                    <a:pt x="25810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5" name="Shape 335">
              <a:extLst>
                <a:ext uri="{FF2B5EF4-FFF2-40B4-BE49-F238E27FC236}">
                  <a16:creationId xmlns:a16="http://schemas.microsoft.com/office/drawing/2014/main" id="{2A4B6172-EB8A-7C21-4B84-E979BA8A4AB3}"/>
                </a:ext>
              </a:extLst>
            </p:cNvPr>
            <p:cNvSpPr/>
            <p:nvPr/>
          </p:nvSpPr>
          <p:spPr>
            <a:xfrm>
              <a:off x="6922061" y="849428"/>
              <a:ext cx="306778" cy="206072"/>
            </a:xfrm>
            <a:custGeom>
              <a:avLst/>
              <a:gdLst/>
              <a:ahLst/>
              <a:cxnLst/>
              <a:rect l="0" t="0" r="0" b="0"/>
              <a:pathLst>
                <a:path w="306778" h="206072">
                  <a:moveTo>
                    <a:pt x="0" y="206072"/>
                  </a:moveTo>
                  <a:lnTo>
                    <a:pt x="306778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6" name="Shape 336">
              <a:extLst>
                <a:ext uri="{FF2B5EF4-FFF2-40B4-BE49-F238E27FC236}">
                  <a16:creationId xmlns:a16="http://schemas.microsoft.com/office/drawing/2014/main" id="{085D7F07-A701-5B77-907B-4AC9B09B1CB9}"/>
                </a:ext>
              </a:extLst>
            </p:cNvPr>
            <p:cNvSpPr/>
            <p:nvPr/>
          </p:nvSpPr>
          <p:spPr>
            <a:xfrm>
              <a:off x="7220067" y="825325"/>
              <a:ext cx="44655" cy="37163"/>
            </a:xfrm>
            <a:custGeom>
              <a:avLst/>
              <a:gdLst/>
              <a:ahLst/>
              <a:cxnLst/>
              <a:rect l="0" t="0" r="0" b="0"/>
              <a:pathLst>
                <a:path w="44655" h="37163">
                  <a:moveTo>
                    <a:pt x="44655" y="0"/>
                  </a:moveTo>
                  <a:lnTo>
                    <a:pt x="17545" y="37163"/>
                  </a:lnTo>
                  <a:lnTo>
                    <a:pt x="0" y="11043"/>
                  </a:lnTo>
                  <a:lnTo>
                    <a:pt x="44655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7" name="Shape 338">
              <a:extLst>
                <a:ext uri="{FF2B5EF4-FFF2-40B4-BE49-F238E27FC236}">
                  <a16:creationId xmlns:a16="http://schemas.microsoft.com/office/drawing/2014/main" id="{0F74781C-B2FF-8A7F-1397-48E3F0FEB02C}"/>
                </a:ext>
              </a:extLst>
            </p:cNvPr>
            <p:cNvSpPr/>
            <p:nvPr/>
          </p:nvSpPr>
          <p:spPr>
            <a:xfrm>
              <a:off x="6922061" y="1321527"/>
              <a:ext cx="306562" cy="202913"/>
            </a:xfrm>
            <a:custGeom>
              <a:avLst/>
              <a:gdLst/>
              <a:ahLst/>
              <a:cxnLst/>
              <a:rect l="0" t="0" r="0" b="0"/>
              <a:pathLst>
                <a:path w="306562" h="202913">
                  <a:moveTo>
                    <a:pt x="0" y="202913"/>
                  </a:moveTo>
                  <a:lnTo>
                    <a:pt x="306562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8" name="Shape 339">
              <a:extLst>
                <a:ext uri="{FF2B5EF4-FFF2-40B4-BE49-F238E27FC236}">
                  <a16:creationId xmlns:a16="http://schemas.microsoft.com/office/drawing/2014/main" id="{AA4EDCD8-9285-9A5E-3B57-D0D0C2E31B1E}"/>
                </a:ext>
              </a:extLst>
            </p:cNvPr>
            <p:cNvSpPr/>
            <p:nvPr/>
          </p:nvSpPr>
          <p:spPr>
            <a:xfrm>
              <a:off x="7219940" y="1297669"/>
              <a:ext cx="44728" cy="36977"/>
            </a:xfrm>
            <a:custGeom>
              <a:avLst/>
              <a:gdLst/>
              <a:ahLst/>
              <a:cxnLst/>
              <a:rect l="0" t="0" r="0" b="0"/>
              <a:pathLst>
                <a:path w="44728" h="36977">
                  <a:moveTo>
                    <a:pt x="44728" y="0"/>
                  </a:moveTo>
                  <a:lnTo>
                    <a:pt x="17367" y="36977"/>
                  </a:lnTo>
                  <a:lnTo>
                    <a:pt x="0" y="10739"/>
                  </a:lnTo>
                  <a:lnTo>
                    <a:pt x="44728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09" name="Shape 341">
              <a:extLst>
                <a:ext uri="{FF2B5EF4-FFF2-40B4-BE49-F238E27FC236}">
                  <a16:creationId xmlns:a16="http://schemas.microsoft.com/office/drawing/2014/main" id="{097B34E5-6448-44C7-899C-1491177B5AA0}"/>
                </a:ext>
              </a:extLst>
            </p:cNvPr>
            <p:cNvSpPr/>
            <p:nvPr/>
          </p:nvSpPr>
          <p:spPr>
            <a:xfrm>
              <a:off x="6922061" y="1793622"/>
              <a:ext cx="306346" cy="199758"/>
            </a:xfrm>
            <a:custGeom>
              <a:avLst/>
              <a:gdLst/>
              <a:ahLst/>
              <a:cxnLst/>
              <a:rect l="0" t="0" r="0" b="0"/>
              <a:pathLst>
                <a:path w="306346" h="199758">
                  <a:moveTo>
                    <a:pt x="0" y="199758"/>
                  </a:moveTo>
                  <a:lnTo>
                    <a:pt x="306346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0" name="Shape 342">
              <a:extLst>
                <a:ext uri="{FF2B5EF4-FFF2-40B4-BE49-F238E27FC236}">
                  <a16:creationId xmlns:a16="http://schemas.microsoft.com/office/drawing/2014/main" id="{0B67AB0A-289C-BE87-F882-132999F76E5F}"/>
                </a:ext>
              </a:extLst>
            </p:cNvPr>
            <p:cNvSpPr/>
            <p:nvPr/>
          </p:nvSpPr>
          <p:spPr>
            <a:xfrm>
              <a:off x="7219815" y="1770012"/>
              <a:ext cx="44800" cy="36789"/>
            </a:xfrm>
            <a:custGeom>
              <a:avLst/>
              <a:gdLst/>
              <a:ahLst/>
              <a:cxnLst/>
              <a:rect l="0" t="0" r="0" b="0"/>
              <a:pathLst>
                <a:path w="44800" h="36789">
                  <a:moveTo>
                    <a:pt x="44800" y="0"/>
                  </a:moveTo>
                  <a:lnTo>
                    <a:pt x="17186" y="36789"/>
                  </a:lnTo>
                  <a:lnTo>
                    <a:pt x="0" y="10431"/>
                  </a:lnTo>
                  <a:lnTo>
                    <a:pt x="44800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1" name="Shape 344">
              <a:extLst>
                <a:ext uri="{FF2B5EF4-FFF2-40B4-BE49-F238E27FC236}">
                  <a16:creationId xmlns:a16="http://schemas.microsoft.com/office/drawing/2014/main" id="{8180F046-018F-BFC8-716F-A719EE9CF766}"/>
                </a:ext>
              </a:extLst>
            </p:cNvPr>
            <p:cNvSpPr/>
            <p:nvPr/>
          </p:nvSpPr>
          <p:spPr>
            <a:xfrm>
              <a:off x="6922061" y="1341054"/>
              <a:ext cx="328513" cy="652326"/>
            </a:xfrm>
            <a:custGeom>
              <a:avLst/>
              <a:gdLst/>
              <a:ahLst/>
              <a:cxnLst/>
              <a:rect l="0" t="0" r="0" b="0"/>
              <a:pathLst>
                <a:path w="328513" h="652326">
                  <a:moveTo>
                    <a:pt x="0" y="652326"/>
                  </a:moveTo>
                  <a:lnTo>
                    <a:pt x="328513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2" name="Shape 345">
              <a:extLst>
                <a:ext uri="{FF2B5EF4-FFF2-40B4-BE49-F238E27FC236}">
                  <a16:creationId xmlns:a16="http://schemas.microsoft.com/office/drawing/2014/main" id="{1413F5C4-09FE-FBD1-7B8B-BB430FE98FD4}"/>
                </a:ext>
              </a:extLst>
            </p:cNvPr>
            <p:cNvSpPr/>
            <p:nvPr/>
          </p:nvSpPr>
          <p:spPr>
            <a:xfrm>
              <a:off x="7236523" y="1302448"/>
              <a:ext cx="33494" cy="45682"/>
            </a:xfrm>
            <a:custGeom>
              <a:avLst/>
              <a:gdLst/>
              <a:ahLst/>
              <a:cxnLst/>
              <a:rect l="0" t="0" r="0" b="0"/>
              <a:pathLst>
                <a:path w="33494" h="45682">
                  <a:moveTo>
                    <a:pt x="33494" y="0"/>
                  </a:moveTo>
                  <a:lnTo>
                    <a:pt x="28103" y="45682"/>
                  </a:lnTo>
                  <a:lnTo>
                    <a:pt x="0" y="31530"/>
                  </a:lnTo>
                  <a:lnTo>
                    <a:pt x="33494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3" name="Shape 347">
              <a:extLst>
                <a:ext uri="{FF2B5EF4-FFF2-40B4-BE49-F238E27FC236}">
                  <a16:creationId xmlns:a16="http://schemas.microsoft.com/office/drawing/2014/main" id="{B5AA1662-5A65-F5B0-B831-7C27D6859AAA}"/>
                </a:ext>
              </a:extLst>
            </p:cNvPr>
            <p:cNvSpPr/>
            <p:nvPr/>
          </p:nvSpPr>
          <p:spPr>
            <a:xfrm>
              <a:off x="6922061" y="872337"/>
              <a:ext cx="337734" cy="1121043"/>
            </a:xfrm>
            <a:custGeom>
              <a:avLst/>
              <a:gdLst/>
              <a:ahLst/>
              <a:cxnLst/>
              <a:rect l="0" t="0" r="0" b="0"/>
              <a:pathLst>
                <a:path w="337734" h="1121043">
                  <a:moveTo>
                    <a:pt x="0" y="1121043"/>
                  </a:moveTo>
                  <a:lnTo>
                    <a:pt x="337734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4" name="Shape 348">
              <a:extLst>
                <a:ext uri="{FF2B5EF4-FFF2-40B4-BE49-F238E27FC236}">
                  <a16:creationId xmlns:a16="http://schemas.microsoft.com/office/drawing/2014/main" id="{77894942-2703-88F0-4999-40E568A9BF6B}"/>
                </a:ext>
              </a:extLst>
            </p:cNvPr>
            <p:cNvSpPr/>
            <p:nvPr/>
          </p:nvSpPr>
          <p:spPr>
            <a:xfrm>
              <a:off x="7244731" y="830948"/>
              <a:ext cx="30127" cy="45926"/>
            </a:xfrm>
            <a:custGeom>
              <a:avLst/>
              <a:gdLst/>
              <a:ahLst/>
              <a:cxnLst/>
              <a:rect l="0" t="0" r="0" b="0"/>
              <a:pathLst>
                <a:path w="30127" h="45926">
                  <a:moveTo>
                    <a:pt x="27532" y="0"/>
                  </a:moveTo>
                  <a:lnTo>
                    <a:pt x="30127" y="45926"/>
                  </a:lnTo>
                  <a:lnTo>
                    <a:pt x="0" y="36850"/>
                  </a:lnTo>
                  <a:lnTo>
                    <a:pt x="27532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5" name="Shape 350">
              <a:extLst>
                <a:ext uri="{FF2B5EF4-FFF2-40B4-BE49-F238E27FC236}">
                  <a16:creationId xmlns:a16="http://schemas.microsoft.com/office/drawing/2014/main" id="{15BE703F-F66D-19EB-FBF6-74FC7E6BC1CB}"/>
                </a:ext>
              </a:extLst>
            </p:cNvPr>
            <p:cNvSpPr/>
            <p:nvPr/>
          </p:nvSpPr>
          <p:spPr>
            <a:xfrm>
              <a:off x="6922061" y="868682"/>
              <a:ext cx="328615" cy="655758"/>
            </a:xfrm>
            <a:custGeom>
              <a:avLst/>
              <a:gdLst/>
              <a:ahLst/>
              <a:cxnLst/>
              <a:rect l="0" t="0" r="0" b="0"/>
              <a:pathLst>
                <a:path w="328615" h="655758">
                  <a:moveTo>
                    <a:pt x="0" y="655758"/>
                  </a:moveTo>
                  <a:lnTo>
                    <a:pt x="328615" y="0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6" name="Shape 351">
              <a:extLst>
                <a:ext uri="{FF2B5EF4-FFF2-40B4-BE49-F238E27FC236}">
                  <a16:creationId xmlns:a16="http://schemas.microsoft.com/office/drawing/2014/main" id="{67E5FE16-B1E5-73E1-5555-27E6EE2762CA}"/>
                </a:ext>
              </a:extLst>
            </p:cNvPr>
            <p:cNvSpPr/>
            <p:nvPr/>
          </p:nvSpPr>
          <p:spPr>
            <a:xfrm>
              <a:off x="7236610" y="830037"/>
              <a:ext cx="33431" cy="45693"/>
            </a:xfrm>
            <a:custGeom>
              <a:avLst/>
              <a:gdLst/>
              <a:ahLst/>
              <a:cxnLst/>
              <a:rect l="0" t="0" r="0" b="0"/>
              <a:pathLst>
                <a:path w="33431" h="45693">
                  <a:moveTo>
                    <a:pt x="33431" y="0"/>
                  </a:moveTo>
                  <a:lnTo>
                    <a:pt x="28132" y="45693"/>
                  </a:lnTo>
                  <a:lnTo>
                    <a:pt x="0" y="31596"/>
                  </a:lnTo>
                  <a:lnTo>
                    <a:pt x="33431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7" name="Shape 353">
              <a:extLst>
                <a:ext uri="{FF2B5EF4-FFF2-40B4-BE49-F238E27FC236}">
                  <a16:creationId xmlns:a16="http://schemas.microsoft.com/office/drawing/2014/main" id="{9E198482-F2A4-DC8B-C6B3-DA24C7F6A967}"/>
                </a:ext>
              </a:extLst>
            </p:cNvPr>
            <p:cNvSpPr/>
            <p:nvPr/>
          </p:nvSpPr>
          <p:spPr>
            <a:xfrm>
              <a:off x="6922061" y="586559"/>
              <a:ext cx="306346" cy="199758"/>
            </a:xfrm>
            <a:custGeom>
              <a:avLst/>
              <a:gdLst/>
              <a:ahLst/>
              <a:cxnLst/>
              <a:rect l="0" t="0" r="0" b="0"/>
              <a:pathLst>
                <a:path w="306346" h="199758">
                  <a:moveTo>
                    <a:pt x="0" y="0"/>
                  </a:moveTo>
                  <a:lnTo>
                    <a:pt x="306346" y="199758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8" name="Shape 354">
              <a:extLst>
                <a:ext uri="{FF2B5EF4-FFF2-40B4-BE49-F238E27FC236}">
                  <a16:creationId xmlns:a16="http://schemas.microsoft.com/office/drawing/2014/main" id="{7CCC82FC-461D-79A1-6990-F9C7B0214E8C}"/>
                </a:ext>
              </a:extLst>
            </p:cNvPr>
            <p:cNvSpPr/>
            <p:nvPr/>
          </p:nvSpPr>
          <p:spPr>
            <a:xfrm>
              <a:off x="7219815" y="773139"/>
              <a:ext cx="44800" cy="36788"/>
            </a:xfrm>
            <a:custGeom>
              <a:avLst/>
              <a:gdLst/>
              <a:ahLst/>
              <a:cxnLst/>
              <a:rect l="0" t="0" r="0" b="0"/>
              <a:pathLst>
                <a:path w="44800" h="36788">
                  <a:moveTo>
                    <a:pt x="17186" y="0"/>
                  </a:moveTo>
                  <a:lnTo>
                    <a:pt x="44800" y="36788"/>
                  </a:lnTo>
                  <a:lnTo>
                    <a:pt x="0" y="26357"/>
                  </a:lnTo>
                  <a:lnTo>
                    <a:pt x="17186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19" name="Shape 356">
              <a:extLst>
                <a:ext uri="{FF2B5EF4-FFF2-40B4-BE49-F238E27FC236}">
                  <a16:creationId xmlns:a16="http://schemas.microsoft.com/office/drawing/2014/main" id="{90D49C5C-D6AB-4D09-5147-0E3A12E8D1F0}"/>
                </a:ext>
              </a:extLst>
            </p:cNvPr>
            <p:cNvSpPr/>
            <p:nvPr/>
          </p:nvSpPr>
          <p:spPr>
            <a:xfrm>
              <a:off x="6922061" y="586559"/>
              <a:ext cx="328513" cy="652326"/>
            </a:xfrm>
            <a:custGeom>
              <a:avLst/>
              <a:gdLst/>
              <a:ahLst/>
              <a:cxnLst/>
              <a:rect l="0" t="0" r="0" b="0"/>
              <a:pathLst>
                <a:path w="328513" h="652326">
                  <a:moveTo>
                    <a:pt x="0" y="0"/>
                  </a:moveTo>
                  <a:lnTo>
                    <a:pt x="328513" y="652326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0" name="Shape 357">
              <a:extLst>
                <a:ext uri="{FF2B5EF4-FFF2-40B4-BE49-F238E27FC236}">
                  <a16:creationId xmlns:a16="http://schemas.microsoft.com/office/drawing/2014/main" id="{85F16C5C-73F0-162F-91AE-6DECC9DA0018}"/>
                </a:ext>
              </a:extLst>
            </p:cNvPr>
            <p:cNvSpPr/>
            <p:nvPr/>
          </p:nvSpPr>
          <p:spPr>
            <a:xfrm>
              <a:off x="7236523" y="1231809"/>
              <a:ext cx="33494" cy="45683"/>
            </a:xfrm>
            <a:custGeom>
              <a:avLst/>
              <a:gdLst/>
              <a:ahLst/>
              <a:cxnLst/>
              <a:rect l="0" t="0" r="0" b="0"/>
              <a:pathLst>
                <a:path w="33494" h="45683">
                  <a:moveTo>
                    <a:pt x="28103" y="0"/>
                  </a:moveTo>
                  <a:lnTo>
                    <a:pt x="33494" y="45683"/>
                  </a:lnTo>
                  <a:lnTo>
                    <a:pt x="0" y="14153"/>
                  </a:lnTo>
                  <a:lnTo>
                    <a:pt x="28103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1" name="Shape 359">
              <a:extLst>
                <a:ext uri="{FF2B5EF4-FFF2-40B4-BE49-F238E27FC236}">
                  <a16:creationId xmlns:a16="http://schemas.microsoft.com/office/drawing/2014/main" id="{A8EE0EAB-E3A5-476B-9997-367C285758B1}"/>
                </a:ext>
              </a:extLst>
            </p:cNvPr>
            <p:cNvSpPr/>
            <p:nvPr/>
          </p:nvSpPr>
          <p:spPr>
            <a:xfrm>
              <a:off x="6922061" y="586559"/>
              <a:ext cx="337734" cy="1121043"/>
            </a:xfrm>
            <a:custGeom>
              <a:avLst/>
              <a:gdLst/>
              <a:ahLst/>
              <a:cxnLst/>
              <a:rect l="0" t="0" r="0" b="0"/>
              <a:pathLst>
                <a:path w="337734" h="1121043">
                  <a:moveTo>
                    <a:pt x="0" y="0"/>
                  </a:moveTo>
                  <a:lnTo>
                    <a:pt x="337734" y="1121043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2" name="Shape 360">
              <a:extLst>
                <a:ext uri="{FF2B5EF4-FFF2-40B4-BE49-F238E27FC236}">
                  <a16:creationId xmlns:a16="http://schemas.microsoft.com/office/drawing/2014/main" id="{5D8A163D-4DAA-EC50-0AAA-46E8C8BC77F1}"/>
                </a:ext>
              </a:extLst>
            </p:cNvPr>
            <p:cNvSpPr/>
            <p:nvPr/>
          </p:nvSpPr>
          <p:spPr>
            <a:xfrm>
              <a:off x="7244731" y="1703064"/>
              <a:ext cx="30127" cy="45926"/>
            </a:xfrm>
            <a:custGeom>
              <a:avLst/>
              <a:gdLst/>
              <a:ahLst/>
              <a:cxnLst/>
              <a:rect l="0" t="0" r="0" b="0"/>
              <a:pathLst>
                <a:path w="30127" h="45926">
                  <a:moveTo>
                    <a:pt x="30127" y="0"/>
                  </a:moveTo>
                  <a:lnTo>
                    <a:pt x="27532" y="45926"/>
                  </a:lnTo>
                  <a:lnTo>
                    <a:pt x="0" y="9077"/>
                  </a:lnTo>
                  <a:lnTo>
                    <a:pt x="30127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3" name="Shape 362">
              <a:extLst>
                <a:ext uri="{FF2B5EF4-FFF2-40B4-BE49-F238E27FC236}">
                  <a16:creationId xmlns:a16="http://schemas.microsoft.com/office/drawing/2014/main" id="{AAE4B83F-3CA6-5BD7-EA4B-15B722D1B231}"/>
                </a:ext>
              </a:extLst>
            </p:cNvPr>
            <p:cNvSpPr/>
            <p:nvPr/>
          </p:nvSpPr>
          <p:spPr>
            <a:xfrm>
              <a:off x="6922061" y="1055500"/>
              <a:ext cx="328615" cy="655758"/>
            </a:xfrm>
            <a:custGeom>
              <a:avLst/>
              <a:gdLst/>
              <a:ahLst/>
              <a:cxnLst/>
              <a:rect l="0" t="0" r="0" b="0"/>
              <a:pathLst>
                <a:path w="328615" h="655758">
                  <a:moveTo>
                    <a:pt x="0" y="0"/>
                  </a:moveTo>
                  <a:lnTo>
                    <a:pt x="328615" y="655758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4" name="Shape 363">
              <a:extLst>
                <a:ext uri="{FF2B5EF4-FFF2-40B4-BE49-F238E27FC236}">
                  <a16:creationId xmlns:a16="http://schemas.microsoft.com/office/drawing/2014/main" id="{87EB7064-E281-E118-DDDD-3168AB296E00}"/>
                </a:ext>
              </a:extLst>
            </p:cNvPr>
            <p:cNvSpPr/>
            <p:nvPr/>
          </p:nvSpPr>
          <p:spPr>
            <a:xfrm>
              <a:off x="7236610" y="1704209"/>
              <a:ext cx="33431" cy="45693"/>
            </a:xfrm>
            <a:custGeom>
              <a:avLst/>
              <a:gdLst/>
              <a:ahLst/>
              <a:cxnLst/>
              <a:rect l="0" t="0" r="0" b="0"/>
              <a:pathLst>
                <a:path w="33431" h="45693">
                  <a:moveTo>
                    <a:pt x="28132" y="0"/>
                  </a:moveTo>
                  <a:lnTo>
                    <a:pt x="33431" y="45693"/>
                  </a:lnTo>
                  <a:lnTo>
                    <a:pt x="0" y="14097"/>
                  </a:lnTo>
                  <a:lnTo>
                    <a:pt x="28132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5" name="Shape 365">
              <a:extLst>
                <a:ext uri="{FF2B5EF4-FFF2-40B4-BE49-F238E27FC236}">
                  <a16:creationId xmlns:a16="http://schemas.microsoft.com/office/drawing/2014/main" id="{043E23D6-F99F-FFFC-30CC-32F0965484D5}"/>
                </a:ext>
              </a:extLst>
            </p:cNvPr>
            <p:cNvSpPr/>
            <p:nvPr/>
          </p:nvSpPr>
          <p:spPr>
            <a:xfrm>
              <a:off x="6922061" y="1055500"/>
              <a:ext cx="306562" cy="202913"/>
            </a:xfrm>
            <a:custGeom>
              <a:avLst/>
              <a:gdLst/>
              <a:ahLst/>
              <a:cxnLst/>
              <a:rect l="0" t="0" r="0" b="0"/>
              <a:pathLst>
                <a:path w="306562" h="202913">
                  <a:moveTo>
                    <a:pt x="0" y="0"/>
                  </a:moveTo>
                  <a:lnTo>
                    <a:pt x="306562" y="202913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6" name="Shape 366">
              <a:extLst>
                <a:ext uri="{FF2B5EF4-FFF2-40B4-BE49-F238E27FC236}">
                  <a16:creationId xmlns:a16="http://schemas.microsoft.com/office/drawing/2014/main" id="{73C2B5C4-2F82-BE2B-769E-E150A846C0A0}"/>
                </a:ext>
              </a:extLst>
            </p:cNvPr>
            <p:cNvSpPr/>
            <p:nvPr/>
          </p:nvSpPr>
          <p:spPr>
            <a:xfrm>
              <a:off x="7219940" y="1245293"/>
              <a:ext cx="44728" cy="36977"/>
            </a:xfrm>
            <a:custGeom>
              <a:avLst/>
              <a:gdLst/>
              <a:ahLst/>
              <a:cxnLst/>
              <a:rect l="0" t="0" r="0" b="0"/>
              <a:pathLst>
                <a:path w="44728" h="36977">
                  <a:moveTo>
                    <a:pt x="17367" y="0"/>
                  </a:moveTo>
                  <a:lnTo>
                    <a:pt x="44728" y="36977"/>
                  </a:lnTo>
                  <a:lnTo>
                    <a:pt x="0" y="26239"/>
                  </a:lnTo>
                  <a:lnTo>
                    <a:pt x="17367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7" name="Shape 368">
              <a:extLst>
                <a:ext uri="{FF2B5EF4-FFF2-40B4-BE49-F238E27FC236}">
                  <a16:creationId xmlns:a16="http://schemas.microsoft.com/office/drawing/2014/main" id="{2C2489FB-5643-89C4-32FB-D66CF54CD336}"/>
                </a:ext>
              </a:extLst>
            </p:cNvPr>
            <p:cNvSpPr/>
            <p:nvPr/>
          </p:nvSpPr>
          <p:spPr>
            <a:xfrm>
              <a:off x="6922061" y="1524439"/>
              <a:ext cx="306778" cy="206072"/>
            </a:xfrm>
            <a:custGeom>
              <a:avLst/>
              <a:gdLst/>
              <a:ahLst/>
              <a:cxnLst/>
              <a:rect l="0" t="0" r="0" b="0"/>
              <a:pathLst>
                <a:path w="306778" h="206072">
                  <a:moveTo>
                    <a:pt x="0" y="0"/>
                  </a:moveTo>
                  <a:lnTo>
                    <a:pt x="306778" y="206072"/>
                  </a:lnTo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8" name="Shape 369">
              <a:extLst>
                <a:ext uri="{FF2B5EF4-FFF2-40B4-BE49-F238E27FC236}">
                  <a16:creationId xmlns:a16="http://schemas.microsoft.com/office/drawing/2014/main" id="{8C9EEC44-2304-5ACD-48FD-011BFC0C711B}"/>
                </a:ext>
              </a:extLst>
            </p:cNvPr>
            <p:cNvSpPr/>
            <p:nvPr/>
          </p:nvSpPr>
          <p:spPr>
            <a:xfrm>
              <a:off x="7220067" y="1717452"/>
              <a:ext cx="44655" cy="37162"/>
            </a:xfrm>
            <a:custGeom>
              <a:avLst/>
              <a:gdLst/>
              <a:ahLst/>
              <a:cxnLst/>
              <a:rect l="0" t="0" r="0" b="0"/>
              <a:pathLst>
                <a:path w="44655" h="37162">
                  <a:moveTo>
                    <a:pt x="17545" y="0"/>
                  </a:moveTo>
                  <a:lnTo>
                    <a:pt x="44655" y="37162"/>
                  </a:lnTo>
                  <a:lnTo>
                    <a:pt x="0" y="26120"/>
                  </a:lnTo>
                  <a:lnTo>
                    <a:pt x="17545" y="0"/>
                  </a:lnTo>
                  <a:close/>
                </a:path>
              </a:pathLst>
            </a:custGeom>
            <a:ln w="9525" cap="flat">
              <a:miter lim="127000"/>
            </a:ln>
          </p:spPr>
          <p:style>
            <a:lnRef idx="1">
              <a:srgbClr val="595959"/>
            </a:lnRef>
            <a:fillRef idx="1">
              <a:srgbClr val="595959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69CAB8FC-5986-1DF2-66CE-332B6636E10B}"/>
                </a:ext>
              </a:extLst>
            </p:cNvPr>
            <p:cNvSpPr/>
            <p:nvPr/>
          </p:nvSpPr>
          <p:spPr>
            <a:xfrm>
              <a:off x="4857312" y="0"/>
              <a:ext cx="525445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kern="1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Input</a:t>
              </a:r>
              <a:endParaRPr lang="en-IN" sz="11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8610E50D-9A1A-89C4-7AD8-078449DCA961}"/>
                </a:ext>
              </a:extLst>
            </p:cNvPr>
            <p:cNvSpPr/>
            <p:nvPr/>
          </p:nvSpPr>
          <p:spPr>
            <a:xfrm>
              <a:off x="7236710" y="0"/>
              <a:ext cx="709186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kern="1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Output</a:t>
              </a:r>
              <a:endParaRPr lang="en-IN" sz="11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44D67840-0CCB-D899-4FD6-7D4C10E531B1}"/>
                </a:ext>
              </a:extLst>
            </p:cNvPr>
            <p:cNvSpPr/>
            <p:nvPr/>
          </p:nvSpPr>
          <p:spPr>
            <a:xfrm>
              <a:off x="5666824" y="0"/>
              <a:ext cx="1524311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400" kern="1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Hidden Layers</a:t>
              </a:r>
              <a:endParaRPr lang="en-IN" sz="1100" kern="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endParaRPr>
            </a:p>
          </p:txBody>
        </p:sp>
        <p:sp>
          <p:nvSpPr>
            <p:cNvPr id="132" name="Shape 376">
              <a:extLst>
                <a:ext uri="{FF2B5EF4-FFF2-40B4-BE49-F238E27FC236}">
                  <a16:creationId xmlns:a16="http://schemas.microsoft.com/office/drawing/2014/main" id="{3F5ABFA8-6049-A0DD-9C30-3A50EB583AF0}"/>
                </a:ext>
              </a:extLst>
            </p:cNvPr>
            <p:cNvSpPr/>
            <p:nvPr/>
          </p:nvSpPr>
          <p:spPr>
            <a:xfrm>
              <a:off x="4059750" y="1069269"/>
              <a:ext cx="481500" cy="418200"/>
            </a:xfrm>
            <a:custGeom>
              <a:avLst/>
              <a:gdLst/>
              <a:ahLst/>
              <a:cxnLst/>
              <a:rect l="0" t="0" r="0" b="0"/>
              <a:pathLst>
                <a:path w="481500" h="418200">
                  <a:moveTo>
                    <a:pt x="272400" y="0"/>
                  </a:moveTo>
                  <a:lnTo>
                    <a:pt x="481500" y="209100"/>
                  </a:lnTo>
                  <a:lnTo>
                    <a:pt x="272400" y="418200"/>
                  </a:lnTo>
                  <a:lnTo>
                    <a:pt x="272400" y="313650"/>
                  </a:lnTo>
                  <a:lnTo>
                    <a:pt x="0" y="313650"/>
                  </a:lnTo>
                  <a:lnTo>
                    <a:pt x="0" y="104550"/>
                  </a:lnTo>
                  <a:lnTo>
                    <a:pt x="272400" y="104550"/>
                  </a:lnTo>
                  <a:lnTo>
                    <a:pt x="272400" y="0"/>
                  </a:lnTo>
                  <a:close/>
                </a:path>
              </a:pathLst>
            </a:custGeom>
            <a:ln w="0" cap="flat">
              <a:miter lim="127000"/>
            </a:ln>
          </p:spPr>
          <p:style>
            <a:lnRef idx="0">
              <a:srgbClr val="000000">
                <a:alpha val="0"/>
              </a:srgbClr>
            </a:lnRef>
            <a:fillRef idx="1">
              <a:srgbClr val="FFAB40"/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  <p:sp>
          <p:nvSpPr>
            <p:cNvPr id="133" name="Shape 377">
              <a:extLst>
                <a:ext uri="{FF2B5EF4-FFF2-40B4-BE49-F238E27FC236}">
                  <a16:creationId xmlns:a16="http://schemas.microsoft.com/office/drawing/2014/main" id="{17B8FB04-494D-DE5D-73F8-10BAAED8F16C}"/>
                </a:ext>
              </a:extLst>
            </p:cNvPr>
            <p:cNvSpPr/>
            <p:nvPr/>
          </p:nvSpPr>
          <p:spPr>
            <a:xfrm>
              <a:off x="4059750" y="1069269"/>
              <a:ext cx="481500" cy="418200"/>
            </a:xfrm>
            <a:custGeom>
              <a:avLst/>
              <a:gdLst/>
              <a:ahLst/>
              <a:cxnLst/>
              <a:rect l="0" t="0" r="0" b="0"/>
              <a:pathLst>
                <a:path w="481500" h="418200">
                  <a:moveTo>
                    <a:pt x="0" y="104550"/>
                  </a:moveTo>
                  <a:lnTo>
                    <a:pt x="272400" y="104550"/>
                  </a:lnTo>
                  <a:lnTo>
                    <a:pt x="272400" y="0"/>
                  </a:lnTo>
                  <a:lnTo>
                    <a:pt x="481500" y="209100"/>
                  </a:lnTo>
                  <a:lnTo>
                    <a:pt x="272400" y="418200"/>
                  </a:lnTo>
                  <a:lnTo>
                    <a:pt x="272400" y="313650"/>
                  </a:lnTo>
                  <a:lnTo>
                    <a:pt x="0" y="313650"/>
                  </a:lnTo>
                  <a:close/>
                </a:path>
              </a:pathLst>
            </a:custGeom>
            <a:ln w="9525" cap="flat">
              <a:round/>
            </a:ln>
          </p:spPr>
          <p:style>
            <a:lnRef idx="1">
              <a:srgbClr val="595959"/>
            </a:lnRef>
            <a:fillRef idx="0">
              <a:srgbClr val="000000">
                <a:alpha val="0"/>
              </a:srgbClr>
            </a:fillRef>
            <a:effectRef idx="0">
              <a:scrgbClr r="0" g="0" b="0"/>
            </a:effectRef>
            <a:fontRef idx="none"/>
          </p:style>
          <p:txBody>
            <a:bodyPr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415634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0EC37-BB55-B766-62E2-EE3336F86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4000" b="1" kern="100" dirty="0">
                <a:solidFill>
                  <a:srgbClr val="5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Supervised Deep Learning with Neural Networks</a:t>
            </a:r>
            <a:br>
              <a:rPr lang="en-IN" sz="1800" b="1" kern="100" dirty="0">
                <a:solidFill>
                  <a:srgbClr val="5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240FE6-F6D4-0EDE-643C-FF158AE3BD1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2229" y="2171700"/>
            <a:ext cx="9601200" cy="380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252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63424-C652-C2A5-038E-B3D7D6A49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Activation function, Bias.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01039E5-4662-83AE-397D-A81FFE3B75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71600" y="1756488"/>
            <a:ext cx="9339943" cy="4801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Activation functions introduce non-linearity into the neural network, enabling it to learn complex patterns.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Transform the weighted sum of inputs into an output.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Decide whether a neuron should be activated or not.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Enable the network to solve non-linear problems.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Idea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Without activation functions, a neural network would behave like a linear regression model. </a:t>
            </a:r>
          </a:p>
        </p:txBody>
      </p:sp>
    </p:spTree>
    <p:extLst>
      <p:ext uri="{BB962C8B-B14F-4D97-AF65-F5344CB8AC3E}">
        <p14:creationId xmlns:p14="http://schemas.microsoft.com/office/powerpoint/2010/main" val="156416498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62</TotalTime>
  <Words>461</Words>
  <Application>Microsoft Office PowerPoint</Application>
  <PresentationFormat>Widescreen</PresentationFormat>
  <Paragraphs>61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Franklin Gothic Book</vt:lpstr>
      <vt:lpstr>Crop</vt:lpstr>
      <vt:lpstr>DEEP LEARNING INTRODUCTION</vt:lpstr>
      <vt:lpstr>Artificial Intelligence (AI),  Machine Learning (ML), and  Deep Learning (DL) </vt:lpstr>
      <vt:lpstr>Relationship of AI, ML and DL</vt:lpstr>
      <vt:lpstr>PowerPoint Presentation</vt:lpstr>
      <vt:lpstr>What is Deep Learning? </vt:lpstr>
      <vt:lpstr>Why Deep Learning? </vt:lpstr>
      <vt:lpstr>Artificial Neural Network </vt:lpstr>
      <vt:lpstr>Supervised Deep Learning with Neural Networks </vt:lpstr>
      <vt:lpstr>Activation function, Bias.</vt:lpstr>
      <vt:lpstr>PowerPoint Presentation</vt:lpstr>
      <vt:lpstr>Problem.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Anila K</dc:creator>
  <cp:lastModifiedBy>Anila K</cp:lastModifiedBy>
  <cp:revision>1</cp:revision>
  <dcterms:created xsi:type="dcterms:W3CDTF">2024-12-12T06:24:30Z</dcterms:created>
  <dcterms:modified xsi:type="dcterms:W3CDTF">2024-12-12T09:17:49Z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